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0" r:id="rId4"/>
    <p:sldId id="259" r:id="rId5"/>
    <p:sldId id="260" r:id="rId6"/>
    <p:sldId id="276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68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19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Картинки по запросу шаблоны презентаций ле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Картинки по запросу шаблоны презентаций ле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://chickabiddy.ru/datas/archives/467_2sn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071546"/>
            <a:ext cx="1876564" cy="1856575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10" descr="http://chickabiddy.ru/datas/archives/727_l2jf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44" y="857232"/>
            <a:ext cx="1629806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http://chickabiddy.ru/datas/archives/583_enky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071546"/>
            <a:ext cx="1714512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2" descr="http://s61.radikal.ru/i172/1211/f4/2f7ed3ac5e6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0561">
            <a:off x="422345" y="3366113"/>
            <a:ext cx="2010749" cy="22240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0" descr="http://prezentazia.ucoz.ru/zifri/401e0b3ccae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4572008"/>
            <a:ext cx="2179915" cy="2045189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6" descr="http://razvitiedetei.info/wp-content/uploads/2014/10/%D0%91%D0%B5%D0%B7-%D0%B8%D0%BC%D0%B5%D0%BD%D0%B8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0570"/>
            <a:ext cx="2357454" cy="2043971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07857">
            <a:off x="6835496" y="3496417"/>
            <a:ext cx="2028624" cy="2130883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1714480" y="2857496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>
                <a:solidFill>
                  <a:srgbClr val="FF0000"/>
                </a:solidFill>
                <a:latin typeface="Cambria"/>
                <a:ea typeface="Times New Roman"/>
                <a:cs typeface="Times New Roman"/>
              </a:rPr>
              <a:t>Степногорск қаласы</a:t>
            </a:r>
            <a:r>
              <a:rPr lang="ru-RU" sz="3200" dirty="0">
                <a:solidFill>
                  <a:srgbClr val="FF000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3200" b="1" dirty="0" smtClean="0">
                <a:solidFill>
                  <a:srgbClr val="FF0000"/>
                </a:solidFill>
                <a:latin typeface="Cambria"/>
                <a:ea typeface="Times New Roman"/>
                <a:cs typeface="Times New Roman"/>
              </a:rPr>
              <a:t>А.Косарев </a:t>
            </a:r>
            <a:r>
              <a:rPr lang="kk-KZ" sz="3200" b="1" dirty="0">
                <a:solidFill>
                  <a:srgbClr val="FF0000"/>
                </a:solidFill>
                <a:latin typeface="Cambria"/>
                <a:ea typeface="Times New Roman"/>
                <a:cs typeface="Times New Roman"/>
              </a:rPr>
              <a:t>атындағы</a:t>
            </a:r>
            <a:r>
              <a:rPr lang="ru-RU" sz="3200" dirty="0">
                <a:solidFill>
                  <a:srgbClr val="FF0000"/>
                </a:solidFill>
                <a:latin typeface="Cambria"/>
                <a:ea typeface="Times New Roman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mbria"/>
                <a:ea typeface="Times New Roman"/>
                <a:cs typeface="Times New Roman"/>
              </a:rPr>
            </a:br>
            <a:r>
              <a:rPr lang="kk-KZ" sz="3200" b="1" dirty="0">
                <a:solidFill>
                  <a:srgbClr val="FF0000"/>
                </a:solidFill>
                <a:latin typeface="Cambria"/>
                <a:ea typeface="Times New Roman"/>
                <a:cs typeface="Times New Roman"/>
              </a:rPr>
              <a:t>№ 9 орта мектебі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8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10" cstate="print"/>
          <a:srcRect b="34146"/>
          <a:stretch>
            <a:fillRect/>
          </a:stretch>
        </p:blipFill>
        <p:spPr bwMode="auto">
          <a:xfrm rot="780506">
            <a:off x="2873971" y="4975178"/>
            <a:ext cx="1061835" cy="996059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1188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0232" y="714356"/>
            <a:ext cx="669674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«ЖАЗ –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2017»</a:t>
            </a:r>
            <a:endParaRPr lang="ru-RU" sz="3200" b="1" i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бағдарламасы</a:t>
            </a:r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қамқорлыққа алынған, жетім </a:t>
            </a:r>
          </a:p>
          <a:p>
            <a:pPr algn="ctr"/>
            <a:r>
              <a:rPr lang="kk-KZ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алаларды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32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i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ала </a:t>
            </a:r>
            <a:r>
              <a:rPr lang="ru-RU" sz="3200" b="1" i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мәлімет</a:t>
            </a:r>
            <a:r>
              <a:rPr lang="ru-RU" sz="3200" b="1" i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 descr="C:\Users\Acer\Desktop\лг\2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5095" y="2084204"/>
            <a:ext cx="3168321" cy="585791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1285852" cy="1143008"/>
          </a:xfrm>
          <a:prstGeom prst="flowChartExtract">
            <a:avLst/>
          </a:prstGeom>
          <a:noFill/>
        </p:spPr>
      </p:pic>
      <p:pic>
        <p:nvPicPr>
          <p:cNvPr id="8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500702"/>
            <a:ext cx="1285852" cy="1143008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6521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596" y="928670"/>
            <a:ext cx="8190656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«ЖАЗ – </a:t>
            </a:r>
            <a:r>
              <a:rPr lang="ru-RU" sz="32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2017»</a:t>
            </a:r>
            <a:endParaRPr lang="ru-RU" sz="32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бағдарламасы бойынша</a:t>
            </a:r>
            <a:r>
              <a:rPr lang="ru-RU" sz="3200" b="1" i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мектепішілік</a:t>
            </a:r>
            <a:r>
              <a:rPr lang="ru-RU" sz="32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есепте</a:t>
            </a:r>
            <a:r>
              <a:rPr lang="ru-RU" sz="32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тұратын оқушылар туралы</a:t>
            </a:r>
            <a:r>
              <a:rPr lang="ru-RU" sz="32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i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мәлімет</a:t>
            </a:r>
            <a:endParaRPr lang="ru-RU" sz="32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cer\Desktop\лг\2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306"/>
          <a:stretch>
            <a:fillRect/>
          </a:stretch>
        </p:blipFill>
        <p:spPr bwMode="auto">
          <a:xfrm rot="5400000">
            <a:off x="4656833" y="1915407"/>
            <a:ext cx="2643206" cy="5241764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1285852" cy="1143008"/>
          </a:xfrm>
          <a:prstGeom prst="flowChartExtract">
            <a:avLst/>
          </a:prstGeom>
          <a:noFill/>
        </p:spPr>
      </p:pic>
      <p:pic>
        <p:nvPicPr>
          <p:cNvPr id="8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5357826"/>
            <a:ext cx="1285852" cy="1143008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28525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282" y="785794"/>
            <a:ext cx="8460432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«ЖАЗ – </a:t>
            </a:r>
            <a:r>
              <a:rPr lang="ru-RU" sz="3200" b="1" i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2017»</a:t>
            </a:r>
            <a:endParaRPr lang="ru-RU" sz="3200" b="1" i="1" dirty="0">
              <a:ln w="1270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бағдарламасы бойынша</a:t>
            </a:r>
            <a:r>
              <a:rPr lang="ru-RU" sz="3200" b="1" i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тәуекел тобында</a:t>
            </a:r>
            <a:r>
              <a:rPr lang="ru-RU" sz="3200" b="1" i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тұратын оқушылар туралы</a:t>
            </a:r>
            <a:r>
              <a:rPr lang="ru-RU" sz="3200" b="1" i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мәлімет</a:t>
            </a:r>
            <a:endParaRPr lang="ru-RU" sz="3200" b="1" i="1" dirty="0">
              <a:ln w="1270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cer\Desktop\лг\2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947"/>
          <a:stretch>
            <a:fillRect/>
          </a:stretch>
        </p:blipFill>
        <p:spPr bwMode="auto">
          <a:xfrm rot="5400000">
            <a:off x="2676515" y="1752585"/>
            <a:ext cx="3505218" cy="6143668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1285852" cy="1143008"/>
          </a:xfrm>
          <a:prstGeom prst="flowChartExtract">
            <a:avLst/>
          </a:prstGeom>
          <a:noFill/>
        </p:spPr>
      </p:pic>
      <p:pic>
        <p:nvPicPr>
          <p:cNvPr id="8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5357826"/>
            <a:ext cx="1285852" cy="1143008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328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Documents and Settings\User\Мои документы\Panasonic\MFS\Scan\20170628_2037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928670"/>
            <a:ext cx="3924348" cy="5572164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0" y="1643050"/>
            <a:ext cx="42862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72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Жұмыспен</a:t>
            </a:r>
          </a:p>
          <a:p>
            <a:pPr algn="ctr"/>
            <a:r>
              <a:rPr lang="kk-KZ" sz="72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қамту</a:t>
            </a:r>
            <a:endParaRPr lang="ru-RU" sz="72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Picture 2" descr="C:\Documents and Settings\User\Рабочий стол\201701191256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214818"/>
            <a:ext cx="3071834" cy="214314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6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1285852" cy="1143008"/>
          </a:xfrm>
          <a:prstGeom prst="flowChartExtract">
            <a:avLst/>
          </a:prstGeom>
          <a:noFill/>
        </p:spPr>
      </p:pic>
      <p:pic>
        <p:nvPicPr>
          <p:cNvPr id="9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5500702"/>
            <a:ext cx="1285852" cy="1143008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3928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1214422"/>
            <a:ext cx="856895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«ЖАЗ – 2017»</a:t>
            </a:r>
          </a:p>
          <a:p>
            <a:pPr algn="ctr"/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бағдарламасы бойынша</a:t>
            </a:r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“Жұлдыз” </a:t>
            </a:r>
          </a:p>
          <a:p>
            <a:pPr algn="ctr"/>
            <a:r>
              <a:rPr lang="kk-KZ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сауықтыру орнына баратын </a:t>
            </a:r>
          </a:p>
          <a:p>
            <a:pPr algn="ctr"/>
            <a:r>
              <a:rPr lang="kk-KZ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оқушылардың тізімі</a:t>
            </a:r>
            <a:endParaRPr lang="ru-RU" sz="32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928934"/>
            <a:ext cx="3672408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k-KZ" sz="20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Амангельдинова Жанеля 4А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Жолдыбаев Нариман 4Ә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Нургалиева Алия 4Ә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Сатенова Аягөз 5Ә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Ырыс Аян 5Ә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Жолдыбаев Бақтияр 5Б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Қайролла Мақсат 5Б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Рустемова Нурия 6А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Нағашыбай Думан 6Ә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Олжабай Диас 6Ә</a:t>
            </a:r>
          </a:p>
          <a:p>
            <a:pPr algn="ctr"/>
            <a:endParaRPr lang="kk-KZ" sz="20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k-KZ" sz="2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2928934"/>
            <a:ext cx="424847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k-KZ" sz="20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Исагалиева Зульфия 6Б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Алатаева Диляра 7А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Амангельдинова Дильназ 7Б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Карибекова Айгерим 7Б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Нургалиева Қарлығаш 7Б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Утегенова Құралай 7Б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Шахманова Мадина 6А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Қорқытбаева Саида 4Ә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Сатенов Расул 6Ә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Искакова Дильназ 6Б</a:t>
            </a:r>
          </a:p>
          <a:p>
            <a:pPr algn="ctr"/>
            <a:endParaRPr lang="kk-KZ" sz="2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1285852" cy="1428760"/>
          </a:xfrm>
          <a:prstGeom prst="flowChartExtract">
            <a:avLst/>
          </a:prstGeom>
          <a:noFill/>
        </p:spPr>
      </p:pic>
      <p:pic>
        <p:nvPicPr>
          <p:cNvPr id="10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5072074"/>
            <a:ext cx="1285852" cy="1428760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8398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714488"/>
            <a:ext cx="8568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«ЖАЗ – 2017»</a:t>
            </a:r>
          </a:p>
          <a:p>
            <a:pPr algn="ctr"/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бағдарламасы бойынша</a:t>
            </a:r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қала сыртындағы</a:t>
            </a:r>
            <a:endParaRPr lang="kk-KZ" sz="32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лагеріне баратын оқушылардың тізімі</a:t>
            </a:r>
            <a:endParaRPr lang="ru-RU" sz="32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214686"/>
            <a:ext cx="792961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k-KZ" sz="20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1). Нурыев Ақтаубай 6Ә сынып – “Бурабай” 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2). Ершетаев Жан 3А сынып – Алматы “Сарыағаш”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3). Эргизбаев Арман 9А сынып – Алматы “Сарыағаш”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4). Мендыбаева Айымжан 7Ә сынып – Алматы “Алатау”</a:t>
            </a:r>
          </a:p>
          <a:p>
            <a:pPr algn="ctr"/>
            <a:r>
              <a:rPr lang="kk-KZ" sz="2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5). Искакова Дильназ 6Б сынып – “Маралсай” лагері</a:t>
            </a:r>
          </a:p>
          <a:p>
            <a:pPr algn="ctr"/>
            <a:endParaRPr lang="kk-KZ" sz="2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1285852" cy="1428760"/>
          </a:xfrm>
          <a:prstGeom prst="flowChartExtract">
            <a:avLst/>
          </a:prstGeom>
          <a:noFill/>
        </p:spPr>
      </p:pic>
      <p:pic>
        <p:nvPicPr>
          <p:cNvPr id="9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4786322"/>
            <a:ext cx="1285852" cy="1428760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8398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expo-2017-e14480415665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User\Рабочий стол\Фоны Экспо\лого-экспо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14290"/>
            <a:ext cx="207170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282" y="1071546"/>
            <a:ext cx="87868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Білім бөлімінің “Ж</a:t>
            </a:r>
            <a:r>
              <a:rPr lang="kk-KZ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аз-2017” бұйрықтары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Мои документы\Panasonic\MFS\Scan\20170628_2050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71678"/>
            <a:ext cx="1714512" cy="2357454"/>
          </a:xfrm>
          <a:prstGeom prst="round2Diag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2051" name="Picture 3" descr="C:\Documents and Settings\User\Мои документы\Panasonic\MFS\Scan\20170628_205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714620"/>
            <a:ext cx="1928826" cy="2274866"/>
          </a:xfrm>
          <a:prstGeom prst="round2Diag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2052" name="Picture 4" descr="C:\Documents and Settings\User\Мои документы\Panasonic\MFS\Scan\20170628_2052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000240"/>
            <a:ext cx="1714512" cy="2357454"/>
          </a:xfrm>
          <a:prstGeom prst="round2Diag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2053" name="Picture 5" descr="C:\Documents and Settings\User\Мои документы\Panasonic\MFS\Scan\20170628_2047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500570"/>
            <a:ext cx="1911513" cy="2131990"/>
          </a:xfrm>
          <a:prstGeom prst="round2Diag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2054" name="Picture 6" descr="C:\Documents and Settings\User\Мои документы\Panasonic\MFS\Scan\20170628_2049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4429132"/>
            <a:ext cx="1785950" cy="2203428"/>
          </a:xfrm>
          <a:prstGeom prst="round2Diag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2055" name="Picture 7" descr="C:\Documents and Settings\User\Мои документы\Panasonic\MFS\Scan\20170628_205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4429132"/>
            <a:ext cx="1708136" cy="2184183"/>
          </a:xfrm>
          <a:prstGeom prst="round2Diag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1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142852"/>
            <a:ext cx="1193977" cy="928694"/>
          </a:xfrm>
          <a:prstGeom prst="flowChartExtract">
            <a:avLst/>
          </a:prstGeom>
          <a:noFill/>
        </p:spPr>
      </p:pic>
      <p:pic>
        <p:nvPicPr>
          <p:cNvPr id="12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35708" y="214290"/>
            <a:ext cx="1193977" cy="928694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7934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1604" y="500042"/>
            <a:ext cx="62646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Жазғы бұйрықтар 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48" t="14082" r="26264" b="19643"/>
          <a:stretch/>
        </p:blipFill>
        <p:spPr bwMode="auto">
          <a:xfrm>
            <a:off x="571472" y="1357298"/>
            <a:ext cx="2123094" cy="2304256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60" t="9871" r="26128" b="22471"/>
          <a:stretch/>
        </p:blipFill>
        <p:spPr bwMode="auto">
          <a:xfrm>
            <a:off x="3500430" y="1357298"/>
            <a:ext cx="2007894" cy="225307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36" t="12302" r="25817" b="20437"/>
          <a:stretch/>
        </p:blipFill>
        <p:spPr bwMode="auto">
          <a:xfrm>
            <a:off x="6286512" y="1357298"/>
            <a:ext cx="1970911" cy="227866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42" t="17659" r="25969" b="28174"/>
          <a:stretch/>
        </p:blipFill>
        <p:spPr bwMode="auto">
          <a:xfrm>
            <a:off x="6357950" y="4000504"/>
            <a:ext cx="1980218" cy="237626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48" t="10317" r="26152" b="14881"/>
          <a:stretch/>
        </p:blipFill>
        <p:spPr bwMode="auto">
          <a:xfrm>
            <a:off x="3571868" y="4071942"/>
            <a:ext cx="2019176" cy="237626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07" t="15030" r="26016" b="27629"/>
          <a:stretch/>
        </p:blipFill>
        <p:spPr bwMode="auto">
          <a:xfrm>
            <a:off x="642910" y="4000504"/>
            <a:ext cx="2069639" cy="2376263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142852"/>
            <a:ext cx="1285852" cy="1000156"/>
          </a:xfrm>
          <a:prstGeom prst="flowChartExtract">
            <a:avLst/>
          </a:prstGeom>
          <a:noFill/>
        </p:spPr>
      </p:pic>
      <p:pic>
        <p:nvPicPr>
          <p:cNvPr id="12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214290"/>
            <a:ext cx="1285852" cy="1000156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4462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1000100" y="1071546"/>
            <a:ext cx="707236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“Жаз – 2017” </a:t>
            </a:r>
          </a:p>
          <a:p>
            <a:pPr algn="ctr"/>
            <a:r>
              <a:rPr lang="kk-KZ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Оқушылардың жазғы демалысын, еңбекпен сауықтыру ұйымдастыру туралы </a:t>
            </a:r>
          </a:p>
          <a:p>
            <a:pPr algn="ctr"/>
            <a:r>
              <a:rPr lang="kk-KZ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КЕШЕНДІ БАҒДАРЛАМАСЫ</a:t>
            </a:r>
          </a:p>
        </p:txBody>
      </p:sp>
      <p:pic>
        <p:nvPicPr>
          <p:cNvPr id="6" name="Рисунок 5" descr="Рисунок (50).jpg"/>
          <p:cNvPicPr>
            <a:picLocks noChangeAspect="1"/>
          </p:cNvPicPr>
          <p:nvPr/>
        </p:nvPicPr>
        <p:blipFill rotWithShape="1">
          <a:blip r:embed="rId3" cstate="print"/>
          <a:srcRect t="25508"/>
          <a:stretch/>
        </p:blipFill>
        <p:spPr>
          <a:xfrm>
            <a:off x="2357422" y="3286124"/>
            <a:ext cx="2098219" cy="2808312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Рисунок (5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286124"/>
            <a:ext cx="2020894" cy="2808310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Рисунок (52).jpg"/>
          <p:cNvPicPr>
            <a:picLocks noChangeAspect="1"/>
          </p:cNvPicPr>
          <p:nvPr/>
        </p:nvPicPr>
        <p:blipFill>
          <a:blip r:embed="rId5" cstate="print"/>
          <a:srcRect b="13334"/>
          <a:stretch>
            <a:fillRect/>
          </a:stretch>
        </p:blipFill>
        <p:spPr>
          <a:xfrm>
            <a:off x="6786578" y="3214686"/>
            <a:ext cx="2167371" cy="2928958"/>
          </a:xfrm>
          <a:prstGeom prst="roundRect">
            <a:avLst>
              <a:gd name="adj" fmla="val 16667"/>
            </a:avLst>
          </a:prstGeom>
          <a:ln w="381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Documents and Settings\User\Рабочий стол\201701191256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286124"/>
            <a:ext cx="2000232" cy="27860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</p:pic>
      <p:pic>
        <p:nvPicPr>
          <p:cNvPr id="10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85728"/>
            <a:ext cx="1285852" cy="1214446"/>
          </a:xfrm>
          <a:prstGeom prst="flowChartExtract">
            <a:avLst/>
          </a:prstGeom>
          <a:noFill/>
        </p:spPr>
      </p:pic>
      <p:pic>
        <p:nvPicPr>
          <p:cNvPr id="11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834" y="285728"/>
            <a:ext cx="1285852" cy="1285884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77333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472" y="571480"/>
            <a:ext cx="800105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“Жаз – 2017” </a:t>
            </a:r>
          </a:p>
          <a:p>
            <a:pPr algn="ctr"/>
            <a:r>
              <a:rPr lang="kk-KZ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Оқушылардың жазғы демалысын, еңбекпен сауықтыру ұйымдастыру туралы </a:t>
            </a:r>
          </a:p>
          <a:p>
            <a:pPr algn="ctr"/>
            <a:r>
              <a:rPr lang="kk-KZ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КЕШЕНДІ БАҒДАРЛАМАСЫ</a:t>
            </a:r>
          </a:p>
          <a:p>
            <a:pPr algn="ctr"/>
            <a:r>
              <a:rPr lang="kk-KZ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Рисунок (4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636692"/>
            <a:ext cx="3858189" cy="3578390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10" name="Объект 3" descr="Рисунок (48).jpg"/>
          <p:cNvPicPr>
            <a:picLocks noChangeAspect="1"/>
          </p:cNvPicPr>
          <p:nvPr/>
        </p:nvPicPr>
        <p:blipFill rotWithShape="1">
          <a:blip r:embed="rId4" cstate="print"/>
          <a:srcRect b="82872"/>
          <a:stretch/>
        </p:blipFill>
        <p:spPr>
          <a:xfrm>
            <a:off x="593353" y="2636692"/>
            <a:ext cx="3697940" cy="538210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11" name="Рисунок 10" descr="Рисунок (48).jpg"/>
          <p:cNvPicPr>
            <a:picLocks noChangeAspect="1"/>
          </p:cNvPicPr>
          <p:nvPr/>
        </p:nvPicPr>
        <p:blipFill rotWithShape="1">
          <a:blip r:embed="rId4" cstate="print"/>
          <a:srcRect t="25890"/>
          <a:stretch/>
        </p:blipFill>
        <p:spPr>
          <a:xfrm>
            <a:off x="587113" y="3214686"/>
            <a:ext cx="3704180" cy="3000396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9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1285852" cy="1143008"/>
          </a:xfrm>
          <a:prstGeom prst="flowChartExtract">
            <a:avLst/>
          </a:prstGeom>
          <a:noFill/>
        </p:spPr>
      </p:pic>
      <p:pic>
        <p:nvPicPr>
          <p:cNvPr id="12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5429264"/>
            <a:ext cx="1285852" cy="1143008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8892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Documents and Settings\User\Рабочий стол\Фоны Экспо\экспо ша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1785950"/>
          </a:xfrm>
        </p:spPr>
        <p:txBody>
          <a:bodyPr>
            <a:normAutofit fontScale="90000"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Жаз – 2017 </a:t>
            </a:r>
            <a:b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“Сақшы” түңгі рейд </a:t>
            </a:r>
            <a:b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кестесі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User\Мои документы\Panasonic\MFS\Scan\рейд 2017 лет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114" r="9812" b="7548"/>
          <a:stretch>
            <a:fillRect/>
          </a:stretch>
        </p:blipFill>
        <p:spPr bwMode="auto">
          <a:xfrm>
            <a:off x="3214678" y="3143248"/>
            <a:ext cx="2786082" cy="328614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29" name="Picture 5" descr="C:\Documents and Settings\User\Рабочий стол\ночной рейд\20170627_192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4643446"/>
            <a:ext cx="1280340" cy="178595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30" name="Picture 6" descr="C:\Documents and Settings\User\Рабочий стол\ночной рейд\20170627_192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428868"/>
            <a:ext cx="2539762" cy="19584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31" name="Picture 7" descr="C:\Documents and Settings\User\Рабочий стол\ночной рейд\IMG-20170627-WA0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643446"/>
            <a:ext cx="1071570" cy="178595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032" name="Picture 8" descr="C:\Documents and Settings\User\Рабочий стол\рейд\20170608_2115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2500306"/>
            <a:ext cx="2500330" cy="392909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k-KZ" sz="1400" dirty="0" smtClean="0"/>
              <a:t>Жаз -2017ж</a:t>
            </a:r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1214422"/>
            <a:ext cx="3744416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«ЖАЗ – 2017»</a:t>
            </a:r>
          </a:p>
          <a:p>
            <a:pPr algn="ctr"/>
            <a:r>
              <a:rPr lang="ru-RU" sz="3200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бағдарламасы</a:t>
            </a:r>
            <a:r>
              <a:rPr lang="ru-RU" sz="3200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3200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i="1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көпбалалы отбасындағы оқушыларды</a:t>
            </a:r>
            <a:r>
              <a:rPr lang="ru-RU" sz="3200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i="1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3200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3200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мәлімет</a:t>
            </a:r>
            <a:r>
              <a:rPr lang="ru-RU" sz="3200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cer\Desktop\лг\214.jpg"/>
          <p:cNvPicPr/>
          <p:nvPr/>
        </p:nvPicPr>
        <p:blipFill>
          <a:blip r:embed="rId3" cstate="print">
            <a:lum bright="-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1892" y="552884"/>
            <a:ext cx="2240656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Acer\Desktop\лг\215.jpg"/>
          <p:cNvPicPr/>
          <p:nvPr/>
        </p:nvPicPr>
        <p:blipFill>
          <a:blip r:embed="rId4" cstate="print">
            <a:lum bright="-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79631" y="2996471"/>
            <a:ext cx="1945177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1285852" cy="1143008"/>
          </a:xfrm>
          <a:prstGeom prst="flowChartExtract">
            <a:avLst/>
          </a:prstGeom>
          <a:noFill/>
        </p:spPr>
      </p:pic>
      <p:pic>
        <p:nvPicPr>
          <p:cNvPr id="10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5143512"/>
            <a:ext cx="1285852" cy="1143008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0210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5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896" y="404664"/>
            <a:ext cx="489654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«ЖАЗ – 2017»</a:t>
            </a:r>
          </a:p>
          <a:p>
            <a:pPr algn="ctr"/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бағдарламасы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sz="28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kk-KZ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 қамтылған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</a:t>
            </a:r>
            <a:r>
              <a:rPr lang="kk-KZ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қушылард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мәлімет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85"/>
          <a:stretch/>
        </p:blipFill>
        <p:spPr bwMode="auto">
          <a:xfrm>
            <a:off x="1785918" y="2852936"/>
            <a:ext cx="6665299" cy="364789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1285852" cy="1143008"/>
          </a:xfrm>
          <a:prstGeom prst="flowChartExtract">
            <a:avLst/>
          </a:prstGeom>
          <a:noFill/>
        </p:spPr>
      </p:pic>
      <p:pic>
        <p:nvPicPr>
          <p:cNvPr id="8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5429264"/>
            <a:ext cx="1285852" cy="1143008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7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22" y="-6927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5852" y="1285860"/>
            <a:ext cx="2978166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«ЖАЗ – 2017»</a:t>
            </a:r>
          </a:p>
          <a:p>
            <a:pPr algn="ctr"/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бағдарламасы</a:t>
            </a: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kk-KZ" sz="32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kk-KZ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үгедек балаларды</a:t>
            </a:r>
            <a:endParaRPr lang="ru-RU" sz="32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қамту</a:t>
            </a: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ала </a:t>
            </a:r>
            <a:r>
              <a:rPr lang="ru-RU" sz="32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мәлімет</a:t>
            </a:r>
            <a:r>
              <a:rPr lang="ru-RU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cer\Desktop\лг\2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7685" y="1357298"/>
            <a:ext cx="4714908" cy="4286280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4992"/>
            <a:ext cx="1285852" cy="1143008"/>
          </a:xfrm>
          <a:prstGeom prst="flowChartExtract">
            <a:avLst/>
          </a:prstGeom>
          <a:noFill/>
        </p:spPr>
      </p:pic>
      <p:pic>
        <p:nvPicPr>
          <p:cNvPr id="8" name="Picture 2" descr="C:\Documents and Settings\User\Рабочий стол\ekspo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214290"/>
            <a:ext cx="1285852" cy="1143008"/>
          </a:xfrm>
          <a:prstGeom prst="flowChartExtra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96093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287</Words>
  <Application>Microsoft Office PowerPoint</Application>
  <PresentationFormat>Экран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       </vt:lpstr>
      <vt:lpstr>Слайд 4</vt:lpstr>
      <vt:lpstr>Слайд 5</vt:lpstr>
      <vt:lpstr>Жаз – 2017  “Сақшы” түңгі рейд  кестесі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User</cp:lastModifiedBy>
  <cp:revision>36</cp:revision>
  <dcterms:created xsi:type="dcterms:W3CDTF">2017-06-19T20:37:49Z</dcterms:created>
  <dcterms:modified xsi:type="dcterms:W3CDTF">2017-06-29T09:44:45Z</dcterms:modified>
</cp:coreProperties>
</file>