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61"/>
  </p:notesMasterIdLst>
  <p:handoutMasterIdLst>
    <p:handoutMasterId r:id="rId62"/>
  </p:handoutMasterIdLst>
  <p:sldIdLst>
    <p:sldId id="304" r:id="rId8"/>
    <p:sldId id="337" r:id="rId9"/>
    <p:sldId id="302" r:id="rId10"/>
    <p:sldId id="301" r:id="rId11"/>
    <p:sldId id="367" r:id="rId12"/>
    <p:sldId id="368" r:id="rId13"/>
    <p:sldId id="259" r:id="rId14"/>
    <p:sldId id="260" r:id="rId15"/>
    <p:sldId id="261" r:id="rId16"/>
    <p:sldId id="315" r:id="rId17"/>
    <p:sldId id="297" r:id="rId18"/>
    <p:sldId id="263" r:id="rId19"/>
    <p:sldId id="350" r:id="rId20"/>
    <p:sldId id="352" r:id="rId21"/>
    <p:sldId id="305" r:id="rId22"/>
    <p:sldId id="306" r:id="rId23"/>
    <p:sldId id="307" r:id="rId24"/>
    <p:sldId id="308" r:id="rId25"/>
    <p:sldId id="310" r:id="rId26"/>
    <p:sldId id="311" r:id="rId27"/>
    <p:sldId id="316" r:id="rId28"/>
    <p:sldId id="364" r:id="rId29"/>
    <p:sldId id="265" r:id="rId30"/>
    <p:sldId id="266" r:id="rId31"/>
    <p:sldId id="275" r:id="rId32"/>
    <p:sldId id="267" r:id="rId33"/>
    <p:sldId id="338" r:id="rId34"/>
    <p:sldId id="295" r:id="rId35"/>
    <p:sldId id="319" r:id="rId36"/>
    <p:sldId id="318" r:id="rId37"/>
    <p:sldId id="365" r:id="rId38"/>
    <p:sldId id="271" r:id="rId39"/>
    <p:sldId id="272" r:id="rId40"/>
    <p:sldId id="273" r:id="rId41"/>
    <p:sldId id="274" r:id="rId42"/>
    <p:sldId id="324" r:id="rId43"/>
    <p:sldId id="321" r:id="rId44"/>
    <p:sldId id="328" r:id="rId45"/>
    <p:sldId id="329" r:id="rId46"/>
    <p:sldId id="326" r:id="rId47"/>
    <p:sldId id="339" r:id="rId48"/>
    <p:sldId id="341" r:id="rId49"/>
    <p:sldId id="343" r:id="rId50"/>
    <p:sldId id="344" r:id="rId51"/>
    <p:sldId id="345" r:id="rId52"/>
    <p:sldId id="346" r:id="rId53"/>
    <p:sldId id="348" r:id="rId54"/>
    <p:sldId id="353" r:id="rId55"/>
    <p:sldId id="359" r:id="rId56"/>
    <p:sldId id="363" r:id="rId57"/>
    <p:sldId id="356" r:id="rId58"/>
    <p:sldId id="334" r:id="rId59"/>
    <p:sldId id="361" r:id="rId60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9881" autoAdjust="0"/>
    <p:restoredTop sz="90391" autoAdjust="0"/>
  </p:normalViewPr>
  <p:slideViewPr>
    <p:cSldViewPr>
      <p:cViewPr>
        <p:scale>
          <a:sx n="73" d="100"/>
          <a:sy n="73" d="100"/>
        </p:scale>
        <p:origin x="-804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50"/>
    </p:cViewPr>
  </p:sorterViewPr>
  <p:notesViewPr>
    <p:cSldViewPr>
      <p:cViewPr varScale="1">
        <p:scale>
          <a:sx n="51" d="100"/>
          <a:sy n="51" d="100"/>
        </p:scale>
        <p:origin x="-2958" y="-108"/>
      </p:cViewPr>
      <p:guideLst>
        <p:guide orient="horz" pos="3133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CFCD4-7BEA-424D-8675-F6965DEA22B9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FACA3-03B9-4956-91F8-5D9679B0AB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5374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D773F-50BF-46FA-9DDA-30CF262142D6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B0191-658F-41B7-BED1-FA99805797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5704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0191-658F-41B7-BED1-FA998057977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6897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0191-658F-41B7-BED1-FA998057977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9707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0191-658F-41B7-BED1-FA998057977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1225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0191-658F-41B7-BED1-FA998057977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5881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0191-658F-41B7-BED1-FA998057977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708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710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5941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9041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0448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6700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6019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6135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543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8350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6896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3620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2674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7333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6294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633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6808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4248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00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2748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157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7681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2641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1725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40480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0811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9655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15235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4170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65573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74956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7432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72623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3442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7225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45299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1319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61952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2985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5198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7415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13893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35768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99244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28572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5762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45315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53132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9287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38507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0086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3670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59477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84923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59331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06075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52325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95682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564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804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72151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2623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04386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65088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14735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49233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347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100000">
              <a:srgbClr val="FF00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59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100000">
              <a:srgbClr val="FF00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557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904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375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16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502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0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7" Type="http://schemas.openxmlformats.org/officeDocument/2006/relationships/image" Target="../media/image69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71.png"/><Relationship Id="rId4" Type="http://schemas.openxmlformats.org/officeDocument/2006/relationships/image" Target="../media/image20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1"/>
            <a:ext cx="9185009" cy="74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chickabiddy.ru/datas/archives/467_2sng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9820">
            <a:off x="2092771" y="1918586"/>
            <a:ext cx="1662250" cy="978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chickabiddy.ru/datas/archives/727_l2jf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28800"/>
            <a:ext cx="1378162" cy="1032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chickabiddy.ru/datas/archives/583_enky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807">
            <a:off x="5595471" y="1952540"/>
            <a:ext cx="1388847" cy="1056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79" y="2661058"/>
            <a:ext cx="174172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05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Степногорск қаласы</a:t>
            </a:r>
            <a:r>
              <a:rPr lang="ru-RU" sz="1050" dirty="0">
                <a:solidFill>
                  <a:prstClr val="black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ru-RU" sz="1050" dirty="0">
                <a:solidFill>
                  <a:prstClr val="black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1050" b="1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А.Косарев </a:t>
            </a:r>
            <a:r>
              <a:rPr lang="kk-KZ" sz="105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атындағы</a:t>
            </a:r>
            <a:r>
              <a:rPr lang="ru-RU" sz="1050" dirty="0">
                <a:solidFill>
                  <a:prstClr val="black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ru-RU" sz="1050" dirty="0">
                <a:solidFill>
                  <a:prstClr val="black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105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№ 9 орта мектебі</a:t>
            </a:r>
            <a:endParaRPr lang="ru-RU" sz="105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83668" y="3257346"/>
            <a:ext cx="50405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sz="5400" b="1" dirty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  <a:t>« ЖҰЛДЫЗ »</a:t>
            </a:r>
            <a:endParaRPr lang="ru-RU" sz="5400" dirty="0">
              <a:latin typeface="Cambria"/>
              <a:ea typeface="Times New Roman"/>
              <a:cs typeface="Times New Roman"/>
            </a:endParaRP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 </a:t>
            </a:r>
            <a: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мектеп </a:t>
            </a:r>
            <a:r>
              <a:rPr lang="kk-KZ" sz="1600" b="1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>алды  алаңы</a:t>
            </a:r>
            <a:endParaRPr lang="ru-RU" sz="1600" dirty="0"/>
          </a:p>
        </p:txBody>
      </p:sp>
      <p:pic>
        <p:nvPicPr>
          <p:cNvPr id="10" name="Picture 12" descr="http://s61.radikal.ru/i172/1211/f4/2f7ed3ac5e6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6337">
            <a:off x="2079894" y="4136164"/>
            <a:ext cx="1013360" cy="843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http://prezentazia.ucoz.ru/zifri/401e0b3ccae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5687">
            <a:off x="3177919" y="4437112"/>
            <a:ext cx="787592" cy="8357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://razvitiedetei.info/wp-content/uploads/2014/10/%D0%91%D0%B5%D0%B7-%D0%B8%D0%BC%D0%B5%D0%BD%D0%B8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4217">
            <a:off x="4242554" y="4507773"/>
            <a:ext cx="992198" cy="870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7332">
            <a:off x="5605282" y="4261794"/>
            <a:ext cx="935930" cy="73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5" name="Picture 1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7252">
            <a:off x="3981449" y="4689019"/>
            <a:ext cx="418434" cy="37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0" name="Picture 2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072">
            <a:off x="2898307" y="4457072"/>
            <a:ext cx="361281" cy="41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1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179" y="2733400"/>
            <a:ext cx="414337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2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120">
            <a:off x="3643759" y="1937760"/>
            <a:ext cx="414337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3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0885">
            <a:off x="5174640" y="4689019"/>
            <a:ext cx="414337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5" name="Picture 2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60450"/>
            <a:ext cx="463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6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106" y="1212734"/>
            <a:ext cx="463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7" name="Picture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15" y="239929"/>
            <a:ext cx="463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8" name="Picture 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22" y="7029400"/>
            <a:ext cx="414337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9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346" y="6475758"/>
            <a:ext cx="414337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0" descr="http://chickabiddy.ru/datas/archives/727_l2jf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328" y="1781200"/>
            <a:ext cx="1378162" cy="1032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977">
            <a:off x="5267014" y="1949089"/>
            <a:ext cx="414337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8574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go4.imgsmail.ru/imgpreview?key=261ed06e292fc120&amp;mb=imgdb_preview_9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dmin\Desktop\Албом лето 2016\Анар Жанатовна\сетка дн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375"/>
          <a:stretch/>
        </p:blipFill>
        <p:spPr bwMode="auto">
          <a:xfrm>
            <a:off x="489920" y="764704"/>
            <a:ext cx="3867766" cy="4303963"/>
          </a:xfrm>
          <a:prstGeom prst="verticalScroll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clglife.org/images/stories/Statyi/Semya/Vremya_Deti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844">
            <a:off x="6301634" y="234675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magazin-chasov.org.ua/published/publicdata/MAGAZINMAGAZIN/attachments/SC/products_pictures/%D0%B2%D0%B8%D0%BD%D0%BD%D0%B82_600x600_en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2643182"/>
            <a:ext cx="2368891" cy="2425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1000toy.ru/published/publicdata/YARONKIRBYTOY/attachments/SC/products_pictures/OT0224_w-90632_b%20%20%D1%87%D0%B0%D1%81%D1%8B%20%D0%B1%D0%BE%D0%BB%D1%8C%D1%88%D0%B8%D0%B5_en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01" y="2928934"/>
            <a:ext cx="2098499" cy="1573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logolife.ru/wp-content/uploads/hasi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4572008"/>
            <a:ext cx="1848682" cy="1857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img.dxcdn.com/productimages/sku_52803_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908">
            <a:off x="6375805" y="4732740"/>
            <a:ext cx="1861964" cy="1861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872140">
            <a:off x="4997697" y="887581"/>
            <a:ext cx="38072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Шуылдаймыз, күлеміз!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Жазды  күтіп жүргенбіз.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Ойнаймыз жа күлеміз,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Көңілденіп  жүреміз?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7625" y="794869"/>
            <a:ext cx="32319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Күн тәртібі</a:t>
            </a:r>
            <a:endParaRPr lang="ru-RU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9"/>
          <a:srcRect b="24607"/>
          <a:stretch>
            <a:fillRect/>
          </a:stretch>
        </p:blipFill>
        <p:spPr bwMode="auto">
          <a:xfrm>
            <a:off x="6286512" y="4500570"/>
            <a:ext cx="2071702" cy="2214578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3712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21538202"/>
              </p:ext>
            </p:extLst>
          </p:nvPr>
        </p:nvGraphicFramePr>
        <p:xfrm>
          <a:off x="1979712" y="1916832"/>
          <a:ext cx="5184575" cy="3785616"/>
        </p:xfrm>
        <a:graphic>
          <a:graphicData uri="http://schemas.openxmlformats.org/drawingml/2006/table">
            <a:tbl>
              <a:tblPr firstRow="1" firstCol="1" bandRow="1"/>
              <a:tblGrid>
                <a:gridCol w="355108"/>
                <a:gridCol w="2660546"/>
                <a:gridCol w="1366117"/>
                <a:gridCol w="802804"/>
              </a:tblGrid>
              <a:tr h="3109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Мұғалімнің аты-жөні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Атқаратын қызметі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Кабинеті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9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Алиаскарова Жанар Абдикаппаровна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Мектеп алаңының директоры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Нигметова Сандуғаш</a:t>
                      </a:r>
                      <a:r>
                        <a:rPr lang="kk-KZ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Амантаевна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Аға тәлімгер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ШайсултановаКамаш </a:t>
                      </a: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Мухамедиевна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топ тәрбиеші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Султангазина Индира Шайхислямовна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топ тәрбиеші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Тунгушбаева Зине Садвакасовна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топ тәрбиеші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Амаркулова</a:t>
                      </a:r>
                      <a:r>
                        <a:rPr lang="kk-KZ" sz="12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kk-KZ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Онланкуль </a:t>
                      </a: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Жолдабековна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топ тәрбиеші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Байборанова Аягөз Дүйсенбаевна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топ тәрбиешісі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Серикберген Кенжегуль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топ тәрбиешісі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9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Жумабаева</a:t>
                      </a:r>
                      <a:r>
                        <a:rPr lang="kk-KZ" sz="12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kk-KZ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Кенжегуль </a:t>
                      </a: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Мухамеджановна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топ тәрбиешісі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Акназарова Фариза Ерназаровна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топ тәрбиешісі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Сулейменова Айгуль Хабибулиевна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 топ тәрбиешісі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Ризабек Манаргуль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 топ тәрбиешісі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Ережепова Бегайым Батыровна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топ тәрбиешісі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Нығмет Манар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топ тәрбиешісі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20888" y="1052736"/>
            <a:ext cx="474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Жұлдыз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»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алаңында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жасайтын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мұғалімдер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 descr="C:\Documents and Settings\User\Рабочий стол\20170119125638.jpg"/>
          <p:cNvPicPr>
            <a:picLocks noChangeAspect="1" noChangeArrowheads="1"/>
          </p:cNvPicPr>
          <p:nvPr/>
        </p:nvPicPr>
        <p:blipFill>
          <a:blip r:embed="rId3"/>
          <a:srcRect l="7500"/>
          <a:stretch>
            <a:fillRect/>
          </a:stretch>
        </p:blipFill>
        <p:spPr bwMode="auto">
          <a:xfrm>
            <a:off x="3143240" y="5786454"/>
            <a:ext cx="2928958" cy="857256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48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шаблоны для презентаций на тему ле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62" y="-2654"/>
            <a:ext cx="9180512" cy="68606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36666290"/>
              </p:ext>
            </p:extLst>
          </p:nvPr>
        </p:nvGraphicFramePr>
        <p:xfrm>
          <a:off x="1835697" y="1628798"/>
          <a:ext cx="5616624" cy="2422089"/>
        </p:xfrm>
        <a:graphic>
          <a:graphicData uri="http://schemas.openxmlformats.org/drawingml/2006/table">
            <a:tbl>
              <a:tblPr firstRow="1" firstCol="1" bandRow="1"/>
              <a:tblGrid>
                <a:gridCol w="309261"/>
                <a:gridCol w="2922794"/>
                <a:gridCol w="2384569"/>
              </a:tblGrid>
              <a:tr h="240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Мұғалімнің аты-жөні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Атқаратын қызметі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Примова Айгуль Уразбаевна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Ағылшын тілі үйірмесі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Оспанова Кадиша Турсынаевна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Қол өнер үйірмесі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Оспанова Гульмира Нургазиевна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Химия әлемі үйірмесі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Егемова Жамила Байшагаровна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Дене шынықтыру үйірмесі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Хумар Айналган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Абдуажитова Гулайым Магауияқызы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Табиғи материалдармен жұмыс үйірмесі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Жексенова Замира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Ертегілер  үйірмесі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Кузембаева Арайлым Базарбаевна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Музыка үйірмесі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Нығмет Манар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Робототехника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75240" cy="86409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kk-KZ" sz="16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kk-KZ" sz="16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</a:br>
            <a:r>
              <a:rPr lang="kk-KZ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Үйірмелерде </a:t>
            </a:r>
            <a:r>
              <a:rPr lang="kk-KZ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жұмыс жасайтын </a:t>
            </a:r>
            <a:r>
              <a:rPr lang="kk-KZ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kk-KZ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</a:br>
            <a:r>
              <a:rPr lang="kk-KZ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мұғалімдер</a:t>
            </a:r>
            <a:r>
              <a:rPr lang="ru-RU" sz="2000" dirty="0">
                <a:latin typeface="Cambria"/>
                <a:ea typeface="Times New Roman"/>
                <a:cs typeface="Times New Roman"/>
              </a:rPr>
              <a:t/>
            </a:r>
            <a:br>
              <a:rPr lang="ru-RU" sz="2000" dirty="0">
                <a:latin typeface="Cambria"/>
                <a:ea typeface="Times New Roman"/>
                <a:cs typeface="Times New Roman"/>
              </a:rPr>
            </a:br>
            <a:endParaRPr lang="ru-RU" sz="2000" dirty="0"/>
          </a:p>
        </p:txBody>
      </p:sp>
      <p:pic>
        <p:nvPicPr>
          <p:cNvPr id="5" name="Picture 2" descr="C:\Documents and Settings\User\Рабочий стол\111.jpg"/>
          <p:cNvPicPr>
            <a:picLocks noChangeAspect="1" noChangeArrowheads="1"/>
          </p:cNvPicPr>
          <p:nvPr/>
        </p:nvPicPr>
        <p:blipFill>
          <a:blip r:embed="rId3"/>
          <a:srcRect l="13942" t="6268" r="13941" b="4081"/>
          <a:stretch>
            <a:fillRect/>
          </a:stretch>
        </p:blipFill>
        <p:spPr bwMode="auto">
          <a:xfrm>
            <a:off x="3000364" y="4500570"/>
            <a:ext cx="3286148" cy="1857388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243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Картинки по запросу шаблоны на презентаций на тему столов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70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1916832"/>
            <a:ext cx="3816424" cy="216024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9600" b="1" cap="none" spc="0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 мәзірі </a:t>
            </a:r>
            <a:endParaRPr lang="ru-RU" sz="9600" b="1" cap="none" spc="0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G:\меню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993"/>
          <a:stretch/>
        </p:blipFill>
        <p:spPr bwMode="auto">
          <a:xfrm>
            <a:off x="4984336" y="2492896"/>
            <a:ext cx="3462593" cy="410445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User\Рабочий стол\111.jpg"/>
          <p:cNvPicPr>
            <a:picLocks noChangeAspect="1" noChangeArrowheads="1"/>
          </p:cNvPicPr>
          <p:nvPr/>
        </p:nvPicPr>
        <p:blipFill>
          <a:blip r:embed="rId4" cstate="print"/>
          <a:srcRect l="13942" t="6268" r="13941" b="4081"/>
          <a:stretch>
            <a:fillRect/>
          </a:stretch>
        </p:blipFill>
        <p:spPr bwMode="auto">
          <a:xfrm>
            <a:off x="6000760" y="5929330"/>
            <a:ext cx="1357322" cy="642942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37162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Картинки по запросу шаблоны для презентаций е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91433" y="612413"/>
            <a:ext cx="3240360" cy="480131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kk-KZ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Ас - адамның арқауы</a:t>
            </a:r>
            <a:endParaRPr lang="ru-RU" sz="240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</p:txBody>
      </p:sp>
      <p:pic>
        <p:nvPicPr>
          <p:cNvPr id="5" name="Рисунок 4" descr="C:\Users\Acer\Desktop\Лагерь 2017ж\IMG-20170607-WA004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81" y="2924944"/>
            <a:ext cx="309634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20170608_13053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71"/>
          <a:stretch/>
        </p:blipFill>
        <p:spPr bwMode="auto">
          <a:xfrm>
            <a:off x="4511613" y="2996952"/>
            <a:ext cx="3240360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3" descr="C:\Users\admin\Desktop\Албом лето 2016\Лето 2016 для папки\жаз-2016 Г.М\ЖАЗҒЫ ФОТОЛАР\ГУЛАЙМ ПАПКА 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45" y="986052"/>
            <a:ext cx="3120727" cy="193889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7" descr="C:\Users\Acer\Desktop\Лагерь 2017ж\20170608_130519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83992" y="568586"/>
            <a:ext cx="168838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3157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шаблоны для презентаций детские утя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45224"/>
            <a:ext cx="4680520" cy="1235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Картинки по запросу шаблоны для презентаций детские утят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301"/>
          <a:stretch/>
        </p:blipFill>
        <p:spPr bwMode="auto">
          <a:xfrm>
            <a:off x="179512" y="227346"/>
            <a:ext cx="946025" cy="1224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1127697">
            <a:off x="1229387" y="438412"/>
            <a:ext cx="5897977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 топ «Балапан»</a:t>
            </a:r>
            <a:endParaRPr lang="ru-RU" sz="6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48219" y="1124744"/>
            <a:ext cx="49378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2400" b="1" cap="none" spc="50" dirty="0" smtClean="0">
                <a:ln w="1143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Балапандай баламыз</a:t>
            </a:r>
          </a:p>
          <a:p>
            <a:pPr algn="ctr"/>
            <a:r>
              <a:rPr lang="kk-KZ" sz="2400" b="1" spc="50" dirty="0" smtClean="0">
                <a:ln w="1143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Биікке тек самғаймыз!</a:t>
            </a:r>
            <a:endParaRPr lang="ru-RU" sz="2400" b="1" cap="none" spc="50" dirty="0">
              <a:ln w="1143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Acer\Desktop\Лагерь 2017ж\20170608_120041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84462"/>
            <a:ext cx="4392488" cy="3222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51543659"/>
              </p:ext>
            </p:extLst>
          </p:nvPr>
        </p:nvGraphicFramePr>
        <p:xfrm>
          <a:off x="179512" y="1856287"/>
          <a:ext cx="3888432" cy="4525975"/>
        </p:xfrm>
        <a:graphic>
          <a:graphicData uri="http://schemas.openxmlformats.org/drawingml/2006/table">
            <a:tbl>
              <a:tblPr firstRow="1" firstCol="1" bandRow="1"/>
              <a:tblGrid>
                <a:gridCol w="278412"/>
                <a:gridCol w="2215497"/>
                <a:gridCol w="1394523"/>
              </a:tblGrid>
              <a:tr h="181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Оқушының аты-жөні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сыныбы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Дусматова Диана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«А»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Еслямбекова Райгүл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«А»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Қалжанов Нұржан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«А»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Оспанова Ақерке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«А»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Оспанова Аида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«А»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Уристембекова Айдана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«А»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Эльмұрат Асхат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«А»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Ескендирова Амина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Бельгибаев Расул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Джурабеков Меруерт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Гаипбергенова Жансулу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Әбілжан Нурислам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Ондасын Айторе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Қадырбек Казез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Конырбек Айым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Кулахмет Ахмад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Сагинова Айлин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Ахметов Темирлан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Өмірбек Дарын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Ескендиров Қуандық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Кулахмет Исмайл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Сагадиева Дильназ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Сагадиев Айтуар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24.</a:t>
                      </a:r>
                      <a:endParaRPr lang="ru-RU" sz="90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Тоқтар Алимжан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«Б»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3119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ы для презентаций детск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5238403"/>
            <a:ext cx="7200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5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ІІ топ «Болашақ»</a:t>
            </a:r>
            <a:endParaRPr lang="ru-RU" sz="54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638500">
            <a:off x="5613726" y="938038"/>
            <a:ext cx="333605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2000" b="1" cap="none" spc="5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Болашақ тобы алға,</a:t>
            </a:r>
          </a:p>
          <a:p>
            <a:pPr algn="ctr"/>
            <a:r>
              <a:rPr lang="kk-KZ" sz="20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Биіктерге самға.</a:t>
            </a:r>
          </a:p>
          <a:p>
            <a:pPr algn="ctr"/>
            <a:r>
              <a:rPr lang="kk-KZ" sz="2000" b="1" cap="none" spc="5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Достығымыз барда, </a:t>
            </a:r>
          </a:p>
          <a:p>
            <a:pPr algn="ctr"/>
            <a:r>
              <a:rPr lang="kk-KZ" sz="2000" b="1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kk-KZ" sz="2000" b="1" cap="none" spc="5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үреміз тек алға!</a:t>
            </a:r>
          </a:p>
        </p:txBody>
      </p:sp>
      <p:pic>
        <p:nvPicPr>
          <p:cNvPr id="6" name="Рисунок 5" descr="C:\Users\Acer\Desktop\Лагерь 2017ж\20170608_11564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04864"/>
            <a:ext cx="324036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68466801"/>
              </p:ext>
            </p:extLst>
          </p:nvPr>
        </p:nvGraphicFramePr>
        <p:xfrm>
          <a:off x="467545" y="892292"/>
          <a:ext cx="3456384" cy="4416552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237856"/>
                <a:gridCol w="2011685"/>
                <a:gridCol w="1206843"/>
              </a:tblGrid>
              <a:tr h="10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№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Оқушының аты-жөні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сыныбы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Сатенов Арлан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Каримов Дастан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3.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Абаев Амирхан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Тазабаева Мөлдір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Хамзаева Ақерке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Мереке Алдияр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Ғарифолла Дидар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Тұрсынбек Руслан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Анафия Алинұр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10.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Досан Аружан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Утеген Жанжігіт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Айдархан Ақмерей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Хасенова Найля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Арапова Азиза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Айтпай Аңсар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Серикбаев Абильмансур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Молдабеков Рамазан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Мухамеджанов Мухамед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0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Алатаева Айша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20.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Айганова Аружан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21.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Аманжол Мансур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22.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Бақтыбай Әмірлан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23.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Бекежанова Дильнара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24.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Жариқап Саламат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25.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Жүсіп Әлібек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26.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Кулназаров Султан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27.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Қайыр Диас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28.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Қабиден Мансур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29.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Мукешова Алинур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30.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Мураталиева Салтанат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31.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Серикова Алем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32.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Такенова Томирис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33.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Төрегелді Асхат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34.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Темиржанова Жансулу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1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  <a:tr h="102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35.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>
                          <a:effectLst/>
                        </a:rPr>
                        <a:t>Жарилқап Ақниет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700" dirty="0">
                          <a:effectLst/>
                        </a:rPr>
                        <a:t>1 «Б»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2180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шаблоны для презентаций солныш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476671"/>
            <a:ext cx="705678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6000" b="1" cap="none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ІІІ топ «</a:t>
            </a:r>
            <a:r>
              <a:rPr lang="kk-KZ" sz="6000" b="1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Күншуақ</a:t>
            </a:r>
            <a:r>
              <a:rPr lang="kk-KZ" sz="6000" b="1" cap="none" spc="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6000" b="1" cap="none" spc="50" dirty="0">
              <a:ln w="1143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143797">
            <a:off x="133387" y="1930315"/>
            <a:ext cx="3911356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2400" b="1" cap="none" spc="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Күндей жайнап күлеміз,</a:t>
            </a:r>
          </a:p>
          <a:p>
            <a:r>
              <a:rPr lang="kk-KZ" sz="2400" b="1" spc="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Шуақ шашып жүреміз</a:t>
            </a:r>
            <a:r>
              <a:rPr lang="kk-KZ" sz="2400" b="1" cap="none" spc="50" dirty="0" smtClean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b="1" cap="none" spc="50" dirty="0">
              <a:ln w="11430"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cer\Desktop\Лагерь 2017ж\20170608_12480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4176464" cy="315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84835159"/>
              </p:ext>
            </p:extLst>
          </p:nvPr>
        </p:nvGraphicFramePr>
        <p:xfrm>
          <a:off x="5220072" y="1700808"/>
          <a:ext cx="3528392" cy="476707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52634"/>
                <a:gridCol w="1946976"/>
                <a:gridCol w="1328782"/>
              </a:tblGrid>
              <a:tr h="122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№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Оқушының аты-жөні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сыныбы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Иран Фатиха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Калкабекова Салима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3. 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Мәулен Арман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Аманжол Ақмаржан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Кошанова Аружан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6.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Амангельдинова Дильназ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7.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Жамбулова Маржан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8.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Парахат Ақбота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9.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Мисалимов Айсар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10.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Бактыбаева Мерей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Нуралы Әсия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12.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Кеңес Әлібек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13.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Азатбекұлы Дінмұхамед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14.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Жасуланова Хадиджа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15.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Утегенова Аружан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16.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Толғанбайқызы Балауса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17.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Алибаева Алина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18.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Рамазанова Айдана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19.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Толеубай Томирис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Әбілжан Әмірхан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Тұрлыбек Али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22.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Бакытбекова Кәусар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23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Барат Елнұр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24.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Жақып Ерасыл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23. 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Сәбит Дулат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24.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Акзамов Адильхан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25.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Ували Зере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26.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Муратова Анель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27.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Темиртай Ақниет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28.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СагиноваАйсана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29.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Ергалиева Аяулым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30.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Мурат Мерей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  <a:tr h="1229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Али Асыл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1 «Ә»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08" marR="4340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7457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и по запросу шаблоны для презентаций детскими рисунка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330" cy="6902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0747748">
            <a:off x="1877913" y="4526777"/>
            <a:ext cx="718528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kk-KZ" sz="60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топ «</a:t>
            </a:r>
            <a:r>
              <a:rPr lang="kk-KZ" sz="6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Балғын</a:t>
            </a:r>
            <a:r>
              <a:rPr lang="kk-KZ" sz="72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72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521058"/>
            <a:ext cx="3672407" cy="286232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k-KZ" sz="2000" b="1" spc="50" dirty="0" smtClean="0">
              <a:ln w="1143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000" b="1" spc="50" dirty="0">
              <a:ln w="1143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000" b="1" spc="50" dirty="0" smtClean="0">
              <a:ln w="1143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000" b="1" spc="50" dirty="0">
              <a:ln w="1143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000" b="1" spc="50" dirty="0" smtClean="0">
              <a:ln w="1143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b="1" spc="50" dirty="0" smtClean="0">
                <a:ln w="1143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Біз Балғын баламыз, </a:t>
            </a:r>
          </a:p>
          <a:p>
            <a:r>
              <a:rPr lang="kk-KZ" sz="2000" b="1" spc="50" dirty="0" smtClean="0">
                <a:ln w="1143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Дос құшағын елге ашқан. </a:t>
            </a:r>
          </a:p>
          <a:p>
            <a:r>
              <a:rPr lang="kk-KZ" sz="2000" b="1" spc="50" dirty="0" smtClean="0">
                <a:ln w="1143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Тілегіміз бейбіт күн,</a:t>
            </a:r>
          </a:p>
          <a:p>
            <a:r>
              <a:rPr lang="kk-KZ" sz="2000" b="1" spc="50" dirty="0" smtClean="0">
                <a:ln w="1143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Ашық болсын кең аспан!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35" y="1080898"/>
            <a:ext cx="3528392" cy="28803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12003544"/>
              </p:ext>
            </p:extLst>
          </p:nvPr>
        </p:nvGraphicFramePr>
        <p:xfrm>
          <a:off x="4590281" y="548680"/>
          <a:ext cx="3871266" cy="462686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67603"/>
                <a:gridCol w="1722401"/>
                <a:gridCol w="1881262"/>
              </a:tblGrid>
              <a:tr h="111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№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Оқушының аты-жөні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сыныбы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Ақылбекова Аружан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Бисембай Айдина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3. 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Жақсылықова Алия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Искаков Ералы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Каиртаева Дария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6.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Серік Махаббат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7.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Саду Ақтоты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8.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Жапаркулова Айым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9.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Иманхан Әділет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10.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Ануарбек Томирис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Ануарбек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12.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Ануарбек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13.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Айдар Аружан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14.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Айдаров Алыпжан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15.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Дәлеш Сағит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16.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Муратбай Гүлім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17.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Сатымов Бекарыс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18.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Такишева Жанель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19.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Кушаков Бекдаврон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Ермахан Алиансар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Кусаинова Медина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22.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Сатыбалды Назгул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23.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Әбіш Анель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24.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Айтпай Дария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25.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Алданазаров Асылжан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26.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Ғабиден Айшабиба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27.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Егеубай Аида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28. 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Женисбекова Ақмаржан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29.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Қасым Мейрамбек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30.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Оспанова Жансұлу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Сәбит Минура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«А»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  <a:tr h="111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32.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Темирбек Алихан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3 «А»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23" marR="4472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0096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.all-clipart.net/194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" y="-159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05758" y="170446"/>
            <a:ext cx="76498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  <a:r>
              <a:rPr lang="kk-KZ" sz="7200" b="1" spc="50" dirty="0" smtClean="0">
                <a:ln w="11430"/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топ «Қошақан»</a:t>
            </a:r>
            <a:endParaRPr lang="ru-RU" sz="7200" b="1" spc="50" dirty="0">
              <a:ln w="11430"/>
              <a:solidFill>
                <a:prstClr val="whit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809224">
            <a:off x="5395792" y="5219810"/>
            <a:ext cx="3702585" cy="830997"/>
          </a:xfrm>
          <a:prstGeom prst="rect">
            <a:avLst/>
          </a:prstGeom>
          <a:solidFill>
            <a:schemeClr val="accent3">
              <a:alpha val="24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kk-KZ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Біз Қошақан баламыз, </a:t>
            </a:r>
          </a:p>
          <a:p>
            <a:r>
              <a:rPr lang="kk-KZ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Тату тәтті баламыз!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2856"/>
            <a:ext cx="4032448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26700852"/>
              </p:ext>
            </p:extLst>
          </p:nvPr>
        </p:nvGraphicFramePr>
        <p:xfrm>
          <a:off x="323528" y="1222437"/>
          <a:ext cx="3456384" cy="560832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52006"/>
                <a:gridCol w="1752902"/>
                <a:gridCol w="1451476"/>
              </a:tblGrid>
              <a:tr h="12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№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Оқушының аты-жөні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сыныбы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1.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Айганова Динара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Бақтыбай Темірлан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3.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Қабиден Жандос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Қадырбек Нұрмұхамед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Нуржан Гүлім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Отарбек Айнұр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Парахат Аида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Сыздыков Фуркат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Ускенбаева Гаухар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10.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Хаданов Бейбит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Хамит Медина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Хасенов Диас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Али Айдын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Туребеков Аслан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 «Б»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Давлет Наргиз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3 «Ә»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Даулетов Мейржан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Конырбаева Жансая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Маханбетов Тимурлан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Рашадинов Досымжан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Сағандық Малика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Халмуратов Мухамед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Шакенова Жанель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3 «Ә»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Асылхан Камила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Махатов Арслан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Акниязова Аяжан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Рашадинова Назерке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Сабитов Медет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Даут Батырхан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«А»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Буркитов Асхат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4 «А»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30.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Дюсенбаев Адилет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Жумагулова Айзада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Койкен Аспан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Нуртай Айлана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4 «Ә»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Бейсенбаев Рустем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35.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Хамитова Айғаным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36.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Хамзин Чингиз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37.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Нуртай Данеля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4 «Ә»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38.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Нарбатырова Малика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«Ә»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  <a:tr h="120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39.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Адилханова Ақниет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4 «Ә»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96" marR="3689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067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362"/>
            <a:ext cx="3530600" cy="2779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7362"/>
            <a:ext cx="3603625" cy="2663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0910"/>
            <a:ext cx="2915816" cy="266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35684"/>
            <a:ext cx="3096344" cy="292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4" y="3605645"/>
            <a:ext cx="6278388" cy="133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8" cstate="print"/>
          <a:srcRect b="34146"/>
          <a:stretch>
            <a:fillRect/>
          </a:stretch>
        </p:blipFill>
        <p:spPr bwMode="auto">
          <a:xfrm>
            <a:off x="3428992" y="2643182"/>
            <a:ext cx="1500198" cy="1247742"/>
          </a:xfrm>
          <a:prstGeom prst="flowChartExtract">
            <a:avLst/>
          </a:prstGeom>
          <a:noFill/>
        </p:spPr>
      </p:pic>
      <p:pic>
        <p:nvPicPr>
          <p:cNvPr id="1026" name="Picture 2" descr="C:\Documents and Settings\User\Рабочий стол\111.jpg"/>
          <p:cNvPicPr>
            <a:picLocks noChangeAspect="1" noChangeArrowheads="1"/>
          </p:cNvPicPr>
          <p:nvPr/>
        </p:nvPicPr>
        <p:blipFill>
          <a:blip r:embed="rId9"/>
          <a:srcRect l="13942" t="6268" r="13941" b="4081"/>
          <a:stretch>
            <a:fillRect/>
          </a:stretch>
        </p:blipFill>
        <p:spPr bwMode="auto">
          <a:xfrm>
            <a:off x="3286116" y="4572008"/>
            <a:ext cx="1928826" cy="1285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440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ртинки по запросу шаблоны для презентаций байтере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5301208"/>
            <a:ext cx="67276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  <a:r>
              <a:rPr lang="kk-KZ" sz="6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kk-KZ" sz="6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топ «Бәйтерек»</a:t>
            </a:r>
            <a:endParaRPr lang="ru-RU" sz="6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56986086"/>
              </p:ext>
            </p:extLst>
          </p:nvPr>
        </p:nvGraphicFramePr>
        <p:xfrm>
          <a:off x="323529" y="490991"/>
          <a:ext cx="3312368" cy="49542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33011"/>
                <a:gridCol w="1620779"/>
                <a:gridCol w="1458578"/>
              </a:tblGrid>
              <a:tr h="154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№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Оқушының аты-жөні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сыныбы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Айган Меруерт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Алжан Аида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3. 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Абаева Нарғыз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Хамзаева Айжан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Сабит Амир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6.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Нурбекова Мадина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7.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Болат Бейбарыс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8.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Турдыбеков Асылжан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9.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Калиев Асқар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10.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Темиртасова Сумая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Нұрбердиева Коркем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12.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Ермахан Айша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13.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Шаймерден Нұрлан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14.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Кайролла Асхат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15.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Кошенов Алмерек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16.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Тулегенов Нұртай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17.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Кайырбек Нурай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4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18.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Худайбергенов Нурислам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19.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Сағат Жангир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20.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Аманғазина Аружан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Медетов Бақытбек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22.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Утепберген Абат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23.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Серік Мөлдір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24.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Төлегенов Айдос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 «Ә»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25.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Искандаров Дидар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26.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Бекмуратов Нуржан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27.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Медрисов Тамерлан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28.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Бақыт Балғынбек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29.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Даньяров Мансур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30.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Тулеген Батыр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5 «Б»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  <a:tr h="154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31.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>
                          <a:effectLst/>
                        </a:rPr>
                        <a:t>Искандар Дарын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effectLst/>
                        </a:rPr>
                        <a:t>0 «Ә»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</a:tr>
            </a:tbl>
          </a:graphicData>
        </a:graphic>
      </p:graphicFrame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3528392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1451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Картинки по запросу шаблоны для презентаций доброе утр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04453481"/>
              </p:ext>
            </p:extLst>
          </p:nvPr>
        </p:nvGraphicFramePr>
        <p:xfrm>
          <a:off x="791580" y="1052736"/>
          <a:ext cx="7560840" cy="3751137"/>
        </p:xfrm>
        <a:graphic>
          <a:graphicData uri="http://schemas.openxmlformats.org/drawingml/2006/table">
            <a:tbl>
              <a:tblPr/>
              <a:tblGrid>
                <a:gridCol w="3742989"/>
                <a:gridCol w="3817851"/>
              </a:tblGrid>
              <a:tr h="834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kk-KZ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кезең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Жоспар 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 </a:t>
                      </a:r>
                      <a:r>
                        <a:rPr lang="kk-KZ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кезең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Жоспар 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9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2000" dirty="0" smtClean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195 </a:t>
                      </a:r>
                      <a:r>
                        <a:rPr lang="kk-KZ" sz="20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оқушы</a:t>
                      </a:r>
                      <a:endParaRPr lang="ru-RU" sz="20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Оның ішінде </a:t>
                      </a:r>
                      <a:r>
                        <a:rPr lang="kk-KZ" sz="20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177</a:t>
                      </a:r>
                      <a:r>
                        <a:rPr lang="kk-KZ" sz="2000" baseline="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оқушы </a:t>
                      </a:r>
                      <a:r>
                        <a:rPr lang="kk-KZ" sz="20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тамақтанған,18оқушы</a:t>
                      </a:r>
                      <a:r>
                        <a:rPr lang="kk-KZ" sz="2000" baseline="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kk-KZ" sz="20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тамақтанбады.</a:t>
                      </a:r>
                      <a:endParaRPr lang="ru-RU" sz="20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2400" dirty="0" smtClean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 </a:t>
                      </a:r>
                      <a:r>
                        <a:rPr lang="kk-KZ" sz="24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оқушы </a:t>
                      </a:r>
                      <a:endParaRPr lang="ru-RU" sz="2400" dirty="0">
                        <a:solidFill>
                          <a:srgbClr val="0000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Оның ішінде </a:t>
                      </a:r>
                      <a:r>
                        <a:rPr lang="kk-KZ" sz="24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 оқушы </a:t>
                      </a:r>
                      <a:r>
                        <a:rPr lang="kk-KZ" sz="2400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тамақтанады,  </a:t>
                      </a:r>
                      <a:r>
                        <a:rPr lang="kk-KZ" sz="24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kk-KZ" sz="2400" baseline="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оқушы</a:t>
                      </a:r>
                      <a:r>
                        <a:rPr lang="kk-KZ" sz="2400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тамақтанбады.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2400" dirty="0" smtClean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27582442"/>
              </p:ext>
            </p:extLst>
          </p:nvPr>
        </p:nvGraphicFramePr>
        <p:xfrm>
          <a:off x="755576" y="4797152"/>
          <a:ext cx="7632848" cy="524616"/>
        </p:xfrm>
        <a:graphic>
          <a:graphicData uri="http://schemas.openxmlformats.org/drawingml/2006/table">
            <a:tbl>
              <a:tblPr/>
              <a:tblGrid>
                <a:gridCol w="7632848"/>
              </a:tblGrid>
              <a:tr h="524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Барлығы</a:t>
                      </a:r>
                      <a:r>
                        <a:rPr lang="kk-KZ" sz="2400" b="1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251 оқушы қатысты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299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шаблоны на презентацию лето солнц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16632"/>
            <a:ext cx="78488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800" b="1" dirty="0" err="1">
                <a:latin typeface="Times New Roman" pitchFamily="18" charset="0"/>
                <a:cs typeface="Times New Roman" pitchFamily="18" charset="0"/>
              </a:rPr>
              <a:t>Жұлдыз</a:t>
            </a:r>
            <a:r>
              <a:rPr lang="ru-RU" sz="800" b="1" dirty="0">
                <a:latin typeface="Times New Roman" pitchFamily="18" charset="0"/>
                <a:cs typeface="Times New Roman" pitchFamily="18" charset="0"/>
              </a:rPr>
              <a:t> »  </a:t>
            </a:r>
            <a:r>
              <a:rPr lang="ru-RU" sz="800" b="1" dirty="0" err="1"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b="1" dirty="0" err="1">
                <a:latin typeface="Times New Roman" pitchFamily="18" charset="0"/>
                <a:cs typeface="Times New Roman" pitchFamily="18" charset="0"/>
              </a:rPr>
              <a:t>алаңының</a:t>
            </a:r>
            <a:r>
              <a:rPr lang="ru-RU" sz="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b="1" dirty="0" err="1">
                <a:latin typeface="Times New Roman" pitchFamily="18" charset="0"/>
                <a:cs typeface="Times New Roman" pitchFamily="18" charset="0"/>
              </a:rPr>
              <a:t>ашылуына</a:t>
            </a:r>
            <a:r>
              <a:rPr lang="ru-RU" sz="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b="1" dirty="0" err="1"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b="1" dirty="0" err="1">
                <a:latin typeface="Times New Roman" pitchFamily="18" charset="0"/>
                <a:cs typeface="Times New Roman" pitchFamily="18" charset="0"/>
              </a:rPr>
              <a:t>салтанатты</a:t>
            </a:r>
            <a:r>
              <a:rPr lang="ru-RU" sz="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b="1" dirty="0" err="1">
                <a:latin typeface="Times New Roman" pitchFamily="18" charset="0"/>
                <a:cs typeface="Times New Roman" pitchFamily="18" charset="0"/>
              </a:rPr>
              <a:t>жиын</a:t>
            </a:r>
            <a:r>
              <a:rPr lang="ru-RU" sz="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жүргізуші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Қайырлы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Қадірменді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ұстаздар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бүлдіршін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ата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аналар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Жұлдыз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лагерінің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ашылу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салтанатына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қош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келдіңіздер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Тәуелсіз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ел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екенбіз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Жоғалмасын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ешқашан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берекеміз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Шын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ниетпен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сендерді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құттықтаймыз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Құтты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болсын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бүлдіршін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мерекеңіз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Аға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тәлімгер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Жиын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! Сап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түзе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Тік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тұр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! «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Жұлдыз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лагерінің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ашылу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салтанатына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орай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ҚР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Туы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енгізілсін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r>
              <a:rPr lang="ru-RU" sz="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Әнұран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орындалады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algn="just"/>
            <a:r>
              <a:rPr lang="ru-RU" sz="800" dirty="0">
                <a:latin typeface="Times New Roman" pitchFamily="18" charset="0"/>
                <a:cs typeface="Times New Roman" pitchFamily="18" charset="0"/>
              </a:rPr>
              <a:t>Топ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басшылары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хабарлама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беруге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дайындалсын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r>
              <a:rPr lang="ru-RU" sz="800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топтың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аты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ұраны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әні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таныстырылады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Аға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тәлімгер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Жұлдыз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лагерінің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ашылу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салтанатына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№ 9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мектебінің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...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тобы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дайын.Хабарлама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беруші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Аға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тәлімгер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 Лагерь сап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түзел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Тік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тұр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Лагерь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әні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Әр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қашан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сөнбесін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Аға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тәлімгер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Хабарлама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қабылданады.Еркін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тұр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Аға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тәлімгер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Еркін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тұрындар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жүргізуші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Арманы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үні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жүргізуші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Жұлдыз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лагерін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ашу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рәсімі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алаңының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директоры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Алиаскарова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Ж.А.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беріледі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жүргізуші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Мереке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бүгін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береке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бүгін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Қуанып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шалқып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тасыған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боп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жүр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жастар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Шоқ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боп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жүр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жастар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Көңіл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шешек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атпаған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дей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келе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Томеристің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орындауында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Балдәурен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әнімен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алыңыздар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жүргізуші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Қымбатты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Жұлдыз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лагерінде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демалушы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бүлдіршіндер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Сендерді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лагердің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қызметкерлерімен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таныстыруға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рұқсат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етіндер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r>
              <a:rPr lang="ru-RU" sz="8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Жұлдыз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лагерінің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директоры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қызметінде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Алиаскарова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Ж.А</a:t>
            </a:r>
          </a:p>
          <a:p>
            <a:pPr algn="just"/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жүргізуші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8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Жұлдыз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асығындар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келіңдер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Тәлімгер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апайларды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көріңдер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жүргізуші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Іш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ауырса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тіс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ауырса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Емдеп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дәрі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беретін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Медбике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апай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біздің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жүргізуші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800" dirty="0">
                <a:latin typeface="Times New Roman" pitchFamily="18" charset="0"/>
                <a:cs typeface="Times New Roman" pitchFamily="18" charset="0"/>
              </a:rPr>
              <a:t>Спорт-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көркі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өмірдің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ru-RU" sz="800" dirty="0">
                <a:latin typeface="Times New Roman" pitchFamily="18" charset="0"/>
                <a:cs typeface="Times New Roman" pitchFamily="18" charset="0"/>
              </a:rPr>
              <a:t>Спорт-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досың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серігің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Жаттықсаң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шымыр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боласың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Шынығып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өсіп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толарсың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Үнемі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бізге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айтатын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төлеген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ағай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біздің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жүргізуші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Би: «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Жастар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биі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Балдәурен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тобы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жүргізуші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Біз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бақытты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баламыз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Шырқап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әнге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саламыз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ән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Бақытты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балалық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шақ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жүргізуші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 Би: «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Испан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биі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жүргізуші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Аспан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тұрса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күлімдеп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Айын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биік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орнатып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Ақса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бұлақ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гүрілдеп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Балаларға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бақыт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жүргізуші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Жұлдыз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лагерінің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ашылу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салтанатына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келгендеріңізге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көп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көп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рахмет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көк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аспанда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байрағымыз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желбіреп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амандықта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кездескенше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сау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болыңыздар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User\Рабочий стол\111.jpg"/>
          <p:cNvPicPr>
            <a:picLocks noChangeAspect="1" noChangeArrowheads="1"/>
          </p:cNvPicPr>
          <p:nvPr/>
        </p:nvPicPr>
        <p:blipFill>
          <a:blip r:embed="rId3"/>
          <a:srcRect l="13942" t="6268" r="13941" b="4081"/>
          <a:stretch>
            <a:fillRect/>
          </a:stretch>
        </p:blipFill>
        <p:spPr bwMode="auto">
          <a:xfrm rot="462215">
            <a:off x="6429388" y="928670"/>
            <a:ext cx="2500330" cy="1857388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13289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20170529_134907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850" y="241478"/>
            <a:ext cx="314946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cer\Desktop\Лагерь 2017ж\20170529_11553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70" y="438152"/>
            <a:ext cx="2553082" cy="2779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IMG-20170607-WA0055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752" y="255616"/>
            <a:ext cx="3240359" cy="3144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IMG-20170607-WA0051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4320481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cer\Desktop\Лагерь 2017ж\20170529_134918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28082" y="2960948"/>
            <a:ext cx="2952327" cy="4464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96044" y="3196304"/>
            <a:ext cx="77043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2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«Жұлдыз» </a:t>
            </a:r>
          </a:p>
          <a:p>
            <a:pPr algn="ctr"/>
            <a:r>
              <a:rPr lang="kk-KZ" sz="2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мектеп алды алыңының ашылуы </a:t>
            </a:r>
            <a:endParaRPr lang="ru-RU" sz="2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9706311">
            <a:off x="2331533" y="1648754"/>
            <a:ext cx="3903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        Сәлем  жаз!                                                                                                                           Сәлем </a:t>
            </a:r>
            <a:r>
              <a:rPr lang="kk-KZ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Жұлдыз!</a:t>
            </a:r>
            <a:r>
              <a:rPr lang="kk-KZ" i="1" dirty="0">
                <a:latin typeface="Cambria"/>
                <a:ea typeface="Times New Roman"/>
                <a:cs typeface="Times New Roman"/>
              </a:rPr>
              <a:t>                                                                         </a:t>
            </a:r>
            <a:r>
              <a:rPr lang="kk-KZ" b="1" i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Топтық </a:t>
            </a:r>
            <a:r>
              <a:rPr lang="kk-KZ" b="1" i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таныстырылым         </a:t>
            </a:r>
            <a:endParaRPr lang="ru-RU" dirty="0">
              <a:effectLst/>
              <a:latin typeface="Cambri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587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20170530_14050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4392487" cy="229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cer\Desktop\Лагерь 2017ж\20170530_14175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2" y="69007"/>
            <a:ext cx="4813177" cy="230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20170530_135627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2496672"/>
            <a:ext cx="4392487" cy="4176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20170530_110944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00053" y="2220826"/>
            <a:ext cx="4171874" cy="4716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291822" y="2996952"/>
            <a:ext cx="7776864" cy="648071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1600" b="1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kk-KZ" sz="1600" b="1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r>
              <a:rPr lang="ru-RU" sz="1100" dirty="0">
                <a:latin typeface="Cambria"/>
                <a:ea typeface="Times New Roman"/>
                <a:cs typeface="Times New Roman"/>
              </a:rPr>
              <a:t/>
            </a:r>
            <a:br>
              <a:rPr lang="ru-RU" sz="1100" dirty="0">
                <a:latin typeface="Cambria"/>
                <a:ea typeface="Times New Roman"/>
                <a:cs typeface="Times New Roman"/>
              </a:rPr>
            </a:br>
            <a:r>
              <a:rPr lang="kk-KZ" sz="1600" b="1" dirty="0" smtClean="0">
                <a:solidFill>
                  <a:srgbClr val="7030A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kk-KZ" sz="1600" b="1" dirty="0" smtClean="0">
                <a:solidFill>
                  <a:srgbClr val="7030A0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1600" b="1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kk-KZ" sz="1600" b="1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r>
              <a:rPr lang="ru-RU" sz="1050" dirty="0">
                <a:latin typeface="Cambria"/>
                <a:ea typeface="Times New Roman"/>
                <a:cs typeface="Times New Roman"/>
              </a:rPr>
              <a:t/>
            </a:r>
            <a:br>
              <a:rPr lang="ru-RU" sz="1050" dirty="0">
                <a:latin typeface="Cambria"/>
                <a:ea typeface="Times New Roman"/>
                <a:cs typeface="Times New Roman"/>
              </a:rPr>
            </a:br>
            <a:r>
              <a:rPr lang="kk-KZ" sz="1050" dirty="0">
                <a:latin typeface="Cambria"/>
                <a:ea typeface="Times New Roman"/>
                <a:cs typeface="Times New Roman"/>
              </a:rPr>
              <a:t> </a:t>
            </a:r>
            <a:r>
              <a:rPr lang="ru-RU" sz="1050" dirty="0">
                <a:latin typeface="Cambria"/>
                <a:ea typeface="Times New Roman"/>
                <a:cs typeface="Times New Roman"/>
              </a:rPr>
              <a:t/>
            </a:r>
            <a:br>
              <a:rPr lang="ru-RU" sz="1050" dirty="0">
                <a:latin typeface="Cambria"/>
                <a:ea typeface="Times New Roman"/>
                <a:cs typeface="Times New Roman"/>
              </a:rPr>
            </a:br>
            <a:endParaRPr lang="ru-RU" sz="1200" dirty="0">
              <a:effectLst/>
              <a:latin typeface="Cambria"/>
              <a:ea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822" y="2852936"/>
            <a:ext cx="8560356" cy="161031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«Аялдамаларға</a:t>
            </a:r>
            <a:r>
              <a:rPr kumimoji="0" lang="kk-KZ" sz="3200" b="1" i="0" u="none" strike="noStrike" kern="1200" cap="none" spc="0" normalizeH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саяхат</a:t>
            </a:r>
            <a:r>
              <a:rPr kumimoji="0" lang="kk-KZ" sz="32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28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Топтық ойындар күні</a:t>
            </a:r>
            <a:endParaRPr kumimoji="0" lang="ru-RU" sz="28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02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20170531_134020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4644"/>
            <a:ext cx="2647578" cy="262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cer\Desktop\Лагерь 2017ж\20170531_13431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8640"/>
            <a:ext cx="2880320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cer\Desktop\Лагерь 2017ж\20170531_14122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640"/>
            <a:ext cx="3096344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cer\Desktop\Лагерь 2017ж\20170531_135246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6" y="3212979"/>
            <a:ext cx="2664296" cy="3509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cer\Desktop\Лагерь 2017ж\20170531_134819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5307" y="3499785"/>
            <a:ext cx="3509642" cy="293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Acer\Desktop\Лагерь 2017ж\20170531_134406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60168" y="3464969"/>
            <a:ext cx="3509642" cy="300565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291822" y="4005064"/>
            <a:ext cx="8456642" cy="746214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k-KZ" sz="32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32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32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Әркім өзіне режиссер</a:t>
            </a:r>
            <a:r>
              <a:rPr lang="kk-KZ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»сайысы</a:t>
            </a:r>
          </a:p>
          <a:p>
            <a:pPr algn="ctr"/>
            <a:r>
              <a:rPr lang="kk-KZ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Сайыс күні</a:t>
            </a:r>
            <a:r>
              <a:rPr lang="kk-KZ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698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cer\Desktop\Лагерь 2017ж\IMG-20170601-WA0024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15816" cy="278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cer\Desktop\Лагерь 2017ж\IMG-20170607-WA008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"/>
            <a:ext cx="2952328" cy="278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cer\Desktop\Лагерь 2017ж\IMG-20170607-WA008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"/>
            <a:ext cx="3131839" cy="2788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cer\Desktop\Лагерь 2017ж\IMG-20170607-WA0049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2956485" cy="393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Acer\Desktop\Лагерь 2017ж\IMG-20170607-WA0045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24944"/>
            <a:ext cx="2838983" cy="394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cer\Desktop\Лагерь 2017ж\20170601_105401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1551" y="3325552"/>
            <a:ext cx="3933054" cy="31318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291822" y="2551837"/>
            <a:ext cx="8560356" cy="175432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«Бақытты балалық шақ»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32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балаларды қорғау күні</a:t>
            </a:r>
            <a:endParaRPr kumimoji="0" lang="ru-RU" sz="32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646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7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429124" cy="29337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27304"/>
            <a:ext cx="4212977" cy="3144638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1822" y="764704"/>
            <a:ext cx="8600658" cy="125027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32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Асфальтта сурет салу.Суретшілер сайысы</a:t>
            </a:r>
            <a:endParaRPr kumimoji="0" lang="kk-KZ" sz="3200" b="1" i="0" u="none" strike="noStrike" kern="1200" cap="none" spc="0" normalizeH="0" baseline="0" noProof="0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396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20170601_140744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103634"/>
            <a:ext cx="4104456" cy="3333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Acer\Desktop\Лагерь 2017ж\20170601_14092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0877"/>
            <a:ext cx="4608512" cy="3333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Acer\Desktop\Лагерь 2017ж\20170601_14083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248472" cy="323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Acer\Desktop\Лагерь 2017ж\20170601_140955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29025"/>
            <a:ext cx="4608512" cy="3228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4062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Картинки по запросу шаблоны для презентаций гербы р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86115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86116" y="0"/>
            <a:ext cx="5857884" cy="6771084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 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Іс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шараның 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тақырыбы: «Рәміздерім-мақтанышым»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Мақсаты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Рәміздер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күнін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атап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өту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бойында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рәміздерге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деген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сый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құрметтерін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Патриоттық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әндерді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орындауға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үйрету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айтуға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баулу.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Демалушы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балалардың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уақыттарын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қызықты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өтуін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ұйымдастыру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Іс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шараны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өткізудегі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қажетті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жабдықтар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проектор, компьютер,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патриоттық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әндер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топтамасы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караоке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әндер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әндерінен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караоке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жинағы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әнұран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марапат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қағаздары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жалаушалар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Іс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шара </a:t>
            </a:r>
            <a:r>
              <a:rPr lang="ru-RU" sz="1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өтетін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орын: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 кабинет</a:t>
            </a:r>
          </a:p>
          <a:p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Іс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шараның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барысы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Іс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шара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өтетін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орынды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мерекеге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сай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дайындау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Орындалатын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жұмыстар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Рәміздер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мерекесіне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байланысты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мәліметтен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хабардар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болу;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рәміздер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біздің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мемлекетіміздің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біздің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егемендігіміздің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берік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негізінің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бірі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рәміздер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кез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келген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мемлекеттің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егемендігі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біртұтастығын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бейнелейтін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ажырағысыз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атрибуттарының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бірі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Республикасында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ту,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елтаңба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әнұран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рәміздер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табылады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рәміздер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жайында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сұрақ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жауап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минутын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өткізу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тудың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авторы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кім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ту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білеміз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Онда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нелер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бейнеленген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елтаңба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авторлары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кім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Елтаңбада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бейнеленгендер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білеміз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әнұран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авторлары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кім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әнұранды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орындау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Патриоттық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әндер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орындау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Кіші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топтарға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қимыл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музыкалы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әндерді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орындауға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үйрету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Іс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шараны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аяқтау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Қорытындылау</a:t>
            </a:r>
            <a:endParaRPr lang="ru-RU" sz="14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User\Рабочий стол\женис.jpg"/>
          <p:cNvPicPr>
            <a:picLocks noChangeAspect="1" noChangeArrowheads="1"/>
          </p:cNvPicPr>
          <p:nvPr/>
        </p:nvPicPr>
        <p:blipFill>
          <a:blip r:embed="rId3"/>
          <a:srcRect l="2128" t="4348" r="2128" b="3985"/>
          <a:stretch>
            <a:fillRect/>
          </a:stretch>
        </p:blipFill>
        <p:spPr bwMode="auto">
          <a:xfrm>
            <a:off x="0" y="3429000"/>
            <a:ext cx="3286116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5781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oombob.ru/img/picture/Oct/14/01f9aa3ec8551842a0e3821a2bdf5fc5/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285720" y="3214686"/>
            <a:ext cx="4104456" cy="1368152"/>
          </a:xfrm>
          <a:prstGeom prst="foldedCorne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Ұраны: </a:t>
            </a:r>
          </a:p>
          <a:p>
            <a:pPr algn="ctr"/>
            <a:r>
              <a:rPr lang="kk-KZ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“ЖҰЛДЫЗ” әрқашан сапарлы шолпан! </a:t>
            </a:r>
            <a:endParaRPr lang="ru-RU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2643174" y="4857760"/>
            <a:ext cx="4104456" cy="1368152"/>
          </a:xfrm>
          <a:prstGeom prst="foldedCorne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Motto</a:t>
            </a:r>
            <a:r>
              <a:rPr lang="kk-KZ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kk-KZ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STAR</a:t>
            </a:r>
            <a:r>
              <a:rPr lang="kk-KZ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 err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allwais</a:t>
            </a:r>
            <a:r>
              <a:rPr lang="en-US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be bright!</a:t>
            </a:r>
            <a:r>
              <a:rPr lang="kk-KZ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4857752" y="3214686"/>
            <a:ext cx="4104456" cy="1368152"/>
          </a:xfrm>
          <a:prstGeom prst="foldedCorne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Девиз</a:t>
            </a:r>
            <a:r>
              <a:rPr lang="kk-KZ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kk-KZ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“ЖҰЛДЫЗ” всегда путеводная звезда! </a:t>
            </a:r>
            <a:endParaRPr lang="ru-RU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980728"/>
            <a:ext cx="79208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/>
                <a:cs typeface="Times New Roman"/>
              </a:rPr>
              <a:t>«ЖҰЛДЫЗ»</a:t>
            </a:r>
          </a:p>
          <a:p>
            <a:pPr algn="ctr"/>
            <a:r>
              <a:rPr lang="kk-KZ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/>
                <a:cs typeface="Times New Roman"/>
              </a:rPr>
              <a:t>м</a:t>
            </a:r>
            <a:r>
              <a:rPr lang="kk-KZ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/>
                <a:cs typeface="Times New Roman"/>
              </a:rPr>
              <a:t>ектеп алды алаңы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2" descr="C:\Documents and Settings\User\Рабочий стол\111.jpg"/>
          <p:cNvPicPr>
            <a:picLocks noChangeAspect="1" noChangeArrowheads="1"/>
          </p:cNvPicPr>
          <p:nvPr/>
        </p:nvPicPr>
        <p:blipFill>
          <a:blip r:embed="rId3"/>
          <a:srcRect l="13942" t="6268" r="13941" b="4081"/>
          <a:stretch>
            <a:fillRect/>
          </a:stretch>
        </p:blipFill>
        <p:spPr bwMode="auto">
          <a:xfrm>
            <a:off x="285720" y="428604"/>
            <a:ext cx="1928826" cy="1571636"/>
          </a:xfrm>
          <a:prstGeom prst="ellipse">
            <a:avLst/>
          </a:prstGeom>
          <a:noFill/>
        </p:spPr>
      </p:pic>
      <p:pic>
        <p:nvPicPr>
          <p:cNvPr id="2051" name="Picture 3" descr="C:\Documents and Settings\User\Рабочий стол\222.jpg"/>
          <p:cNvPicPr>
            <a:picLocks noChangeAspect="1" noChangeArrowheads="1"/>
          </p:cNvPicPr>
          <p:nvPr/>
        </p:nvPicPr>
        <p:blipFill>
          <a:blip r:embed="rId4" cstate="print"/>
          <a:srcRect t="12521" b="9849"/>
          <a:stretch>
            <a:fillRect/>
          </a:stretch>
        </p:blipFill>
        <p:spPr bwMode="auto">
          <a:xfrm>
            <a:off x="6786578" y="500042"/>
            <a:ext cx="2090618" cy="1428760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9774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степ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Волна 2"/>
          <p:cNvSpPr/>
          <p:nvPr/>
        </p:nvSpPr>
        <p:spPr>
          <a:xfrm>
            <a:off x="3286117" y="5572140"/>
            <a:ext cx="2500330" cy="1071570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Сәнді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айшығы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бедері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Рәміздер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ел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беделі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Бойға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таққан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тұмардай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Қастерлеймін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мен оны!</a:t>
            </a:r>
          </a:p>
        </p:txBody>
      </p:sp>
      <p:pic>
        <p:nvPicPr>
          <p:cNvPr id="12" name="Picture 3" descr="C:\Users\admin\Desktop\Албом лето 2016\Лето 2016 для папки\ЖАЗҒЫ ФОТОЛАР\ГУЛАЙМ ПАПКА 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4725144"/>
            <a:ext cx="2928958" cy="19185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Рисунок 10" descr="C:\Users\Acer\Desktop\Лагерь 2017ж\20170602_13444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785794"/>
            <a:ext cx="316835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Acer\Desktop\Лагерь 2017ж\20170602_134720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57232"/>
            <a:ext cx="3206160" cy="193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Acer\Desktop\Лагерь 2017ж\IMG-20170607-WA0075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2786058"/>
            <a:ext cx="3068265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Acer\Desktop\Лагерь 2017ж\IMG-20170607-WA0076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2714620"/>
            <a:ext cx="3016535" cy="208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Acer\Desktop\Лагерь 2017ж\IMG-20170607-WA0074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689011"/>
            <a:ext cx="2984706" cy="2168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0" y="2571744"/>
            <a:ext cx="8560356" cy="1328713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0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Рәміздер күні</a:t>
            </a:r>
            <a:endParaRPr kumimoji="0" lang="kk-KZ" sz="4000" b="1" i="0" u="none" strike="noStrike" kern="1200" cap="none" spc="0" normalizeH="0" baseline="0" noProof="0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8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292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50006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Documents and Settings\User\Рабочий стол\экспо ша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0"/>
            <a:ext cx="371474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65100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20170605_141021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584" y="-603448"/>
            <a:ext cx="2952328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cer\Desktop\Лагерь 2017ж\20170605_14134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536503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20170605_140319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3"/>
            <a:ext cx="4248472" cy="335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20170605_140245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18" y="3356993"/>
            <a:ext cx="4419177" cy="335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187624" y="2965594"/>
            <a:ext cx="727280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2800" b="1" i="1" dirty="0" smtClean="0">
                <a:ln w="10160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«</a:t>
            </a:r>
            <a:r>
              <a:rPr lang="kk-KZ" sz="2800" b="1" i="1" dirty="0">
                <a:ln w="10160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Жұлдыз ханзадасы мен ханшайымы» жұптар сайысы</a:t>
            </a:r>
            <a:endParaRPr lang="ru-RU" sz="2800" b="1" dirty="0">
              <a:ln w="10160">
                <a:solidFill>
                  <a:srgbClr val="92D050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935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cer\Desktop\Лагерь 2017ж\20170608_140626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4320480" cy="2850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Acer\Desktop\Лагерь 2017ж\20170608_14172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478660" cy="2850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Acer\Desktop\Лагерь 2017ж\20170608_13474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428999"/>
            <a:ext cx="4320480" cy="3155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Acer\Desktop\Лагерь 2017ж\20170608_134756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8999"/>
            <a:ext cx="4524190" cy="3209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98321" y="3212975"/>
            <a:ext cx="8450143" cy="1093187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0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Жайдарман. КТК</a:t>
            </a:r>
            <a:endParaRPr kumimoji="0" lang="kk-KZ" sz="4000" b="1" i="0" u="none" strike="noStrike" kern="1200" cap="none" spc="0" normalizeH="0" baseline="0" noProof="0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629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cer\Desktop\Лагерь 2017ж\20170605_103608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176464" cy="29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cer\Desktop\Лагерь 2017ж\20170605_10362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608511" cy="29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cer\Desktop\Лагерь 2017ж\20170605_11043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3" y="3142764"/>
            <a:ext cx="4230885" cy="359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cer\Desktop\Лагерь 2017ж\20170605_110755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42764"/>
            <a:ext cx="4643163" cy="35986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 rot="19652774">
            <a:off x="1766079" y="2244463"/>
            <a:ext cx="6080673" cy="9971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kk-KZ" sz="2800" b="1" i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«Көңілді старт» </a:t>
            </a:r>
            <a:r>
              <a:rPr lang="kk-KZ" sz="2800" b="1" i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спорттық сайысы. </a:t>
            </a:r>
            <a:endParaRPr lang="kk-KZ" sz="2800" b="1" i="1" dirty="0" smtClean="0">
              <a:ln w="10160">
                <a:solidFill>
                  <a:srgbClr val="FFFF00"/>
                </a:solidFill>
                <a:prstDash val="solid"/>
              </a:ln>
              <a:solidFill>
                <a:srgbClr val="0070C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kk-KZ" sz="2800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Саяхатқа </a:t>
            </a:r>
            <a:r>
              <a:rPr lang="kk-KZ" sz="2800" b="1" i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шығу күні</a:t>
            </a:r>
            <a:endParaRPr lang="ru-RU" sz="2800" b="1" dirty="0">
              <a:ln w="10160">
                <a:solidFill>
                  <a:srgbClr val="FFFF00"/>
                </a:solidFill>
                <a:prstDash val="solid"/>
              </a:ln>
              <a:solidFill>
                <a:srgbClr val="0070C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973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20170608_13533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9869" y="-665732"/>
            <a:ext cx="2592285" cy="415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cer\Desktop\Лагерь 2017ж\20170608_13553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633"/>
            <a:ext cx="4657860" cy="25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cer\Desktop\Лагерь 2017ж\20170608_13574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1" y="3212976"/>
            <a:ext cx="4157019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cer\Desktop\Лагерь 2017ж\20170608_135906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5516"/>
            <a:ext cx="4657860" cy="345384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291822" y="3284984"/>
            <a:ext cx="8560356" cy="102117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Алло, біз таланттарды іздейміз</a:t>
            </a:r>
            <a:r>
              <a:rPr lang="kk-KZ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kk-KZ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kk-KZ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 мен би сайысы</a:t>
            </a:r>
            <a:endParaRPr lang="ru-RU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70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20170608_11513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24"/>
            <a:ext cx="4392488" cy="341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cer\Desktop\Лагерь 2017ж\20170607_13420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525"/>
            <a:ext cx="4599780" cy="3347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20170607_135927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3"/>
            <a:ext cx="4392488" cy="3426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20170607_133114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309368"/>
            <a:ext cx="4656161" cy="3474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91822" y="2996952"/>
            <a:ext cx="8456642" cy="1512167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28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Спорттық сайыс күні</a:t>
            </a:r>
            <a:endParaRPr kumimoji="0" lang="kk-KZ" sz="2800" b="1" i="0" u="none" strike="noStrike" kern="1200" cap="none" spc="0" normalizeH="0" baseline="0" noProof="0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185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20170530_133858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1"/>
            <a:ext cx="4248472" cy="270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cer\Desktop\Лагерь 2017ж\20170530_13391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71" y="180166"/>
            <a:ext cx="4708325" cy="2737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20170607_14324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917190"/>
            <a:ext cx="4248472" cy="385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20170607_143016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2980402"/>
            <a:ext cx="4608511" cy="3877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91822" y="2551837"/>
            <a:ext cx="8560356" cy="175432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28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Қимыл-қозғалысты ойындар мен жаттығулар</a:t>
            </a:r>
            <a:endParaRPr kumimoji="0" lang="kk-KZ" sz="2800" b="1" i="0" u="none" strike="noStrike" kern="1200" cap="none" spc="0" normalizeH="0" baseline="0" noProof="0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59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20170609_095740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80231"/>
            <a:ext cx="4499992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cer\Desktop\Лагерь 2017ж\20170609_10025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74" y="180231"/>
            <a:ext cx="4536504" cy="3207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20170609_10200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9298" y="3002682"/>
            <a:ext cx="3240360" cy="4381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20170609_102017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3016"/>
            <a:ext cx="4536504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71671" y="3789040"/>
            <a:ext cx="8404785" cy="1106253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28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Қалалық балалар шығармашылығы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28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ұжымына саяхат</a:t>
            </a:r>
            <a:endParaRPr kumimoji="0" lang="kk-KZ" sz="2800" b="1" i="0" u="none" strike="noStrike" kern="1200" cap="none" spc="0" normalizeH="0" baseline="0" noProof="0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599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20170609_10055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4892" y="-488748"/>
            <a:ext cx="2893695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cer\Desktop\Лагерь 2017ж\20170609_10050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358"/>
            <a:ext cx="4703068" cy="2911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20170609_095945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996952"/>
            <a:ext cx="4248473" cy="3749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20170609_100521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96952"/>
            <a:ext cx="4676775" cy="374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5263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шаблоны для презентаций на тему ле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778098" y="188640"/>
            <a:ext cx="8060605" cy="62706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2600" b="1" i="0" u="none" strike="noStrike" cap="none" normalizeH="0" baseline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«Жұлдыз» мектеп алды алаңы</a:t>
            </a:r>
            <a:endParaRPr kumimoji="0" lang="ru-RU" sz="1800" b="0" i="0" u="none" strike="noStrike" cap="none" normalizeH="0" baseline="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993637" y="815702"/>
            <a:ext cx="7629525" cy="1533177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Arial" pitchFamily="34" charset="0"/>
              </a:rPr>
              <a:t>Мақсаты: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Arial" pitchFamily="34" charset="0"/>
              </a:rPr>
              <a:t>Мектеп оқушыларының жазғы демалысын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Arial" pitchFamily="34" charset="0"/>
              </a:rPr>
              <a:t>тиімді ұйымдастыру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95537" y="2502690"/>
            <a:ext cx="4032448" cy="4355310"/>
          </a:xfrm>
          <a:prstGeom prst="flowChartDocumen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800" b="1" i="0" u="none" strike="noStrike" cap="none" normalizeH="0" baseline="0" dirty="0" smtClean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Оқушылардың лагердегі ережесі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1200" b="1" i="0" u="none" strike="noStrike" cap="none" normalizeH="0" baseline="0" dirty="0" smtClean="0">
              <a:ln>
                <a:solidFill>
                  <a:srgbClr val="00B0F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1800" b="1" i="0" u="none" strike="noStrike" cap="none" normalizeH="0" baseline="0" dirty="0" smtClean="0">
                <a:ln>
                  <a:solidFill>
                    <a:srgbClr val="00B0F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Табиғатты сақтау, күту, оны игелендіру және бұзушылардан қорғау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1800" b="1" i="0" u="none" strike="noStrike" cap="none" normalizeH="0" baseline="0" dirty="0" smtClean="0">
                <a:ln>
                  <a:solidFill>
                    <a:srgbClr val="00B0F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Үлкенді құрметтеу, кішіні қамқорлау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1800" b="1" i="0" u="none" strike="noStrike" cap="none" normalizeH="0" baseline="0" dirty="0" smtClean="0">
                <a:ln>
                  <a:solidFill>
                    <a:srgbClr val="00B0F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Ұқыпты болу, лагерь заттарына мұқият қарау, сындырмау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1800" b="1" i="0" u="none" strike="noStrike" cap="none" normalizeH="0" baseline="0" dirty="0" smtClean="0">
                <a:ln>
                  <a:solidFill>
                    <a:srgbClr val="00B0F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Лидер болу, әр түрлі шараларға белсене қатысу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1800" b="1" i="0" u="none" strike="noStrike" cap="none" normalizeH="0" baseline="0" dirty="0" smtClean="0">
                <a:ln>
                  <a:solidFill>
                    <a:srgbClr val="00B0F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Лагерь ережелерін тиянақты сақтау</a:t>
            </a:r>
            <a:endParaRPr kumimoji="0" lang="ru-RU" sz="1800" b="0" i="0" u="none" strike="noStrike" cap="none" normalizeH="0" baseline="0" dirty="0" smtClean="0">
              <a:ln>
                <a:solidFill>
                  <a:srgbClr val="00B0F0"/>
                </a:solidFill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860031" y="2502690"/>
            <a:ext cx="3978671" cy="4238678"/>
          </a:xfrm>
          <a:prstGeom prst="flowChartDocumen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800" b="1" i="0" u="none" strike="noStrike" cap="none" normalizeH="0" baseline="0" dirty="0" smtClean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Оқушының лагердегі қауіпсіздік ережесі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1200" b="0" i="0" u="none" strike="noStrike" cap="none" normalizeH="0" baseline="0" dirty="0" smtClean="0">
              <a:ln>
                <a:solidFill>
                  <a:srgbClr val="00B0F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1800" b="1" i="0" u="none" strike="noStrike" cap="none" normalizeH="0" baseline="0" dirty="0" smtClean="0">
                <a:ln>
                  <a:solidFill>
                    <a:srgbClr val="00B0F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Ұстаздың рұқсатынсыз кетпеу, тындау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1800" b="1" i="0" u="none" strike="noStrike" cap="none" normalizeH="0" baseline="0" dirty="0" smtClean="0">
                <a:ln>
                  <a:solidFill>
                    <a:srgbClr val="00B0F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Әр күні сағат 15 </a:t>
            </a:r>
            <a:r>
              <a:rPr kumimoji="0" lang="kk-KZ" sz="1800" b="1" i="0" u="none" strike="noStrike" cap="none" normalizeH="0" baseline="30000" dirty="0" smtClean="0">
                <a:ln>
                  <a:solidFill>
                    <a:srgbClr val="00B0F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00 </a:t>
            </a:r>
            <a:r>
              <a:rPr kumimoji="0" lang="kk-KZ" sz="1800" b="1" i="0" u="none" strike="noStrike" cap="none" normalizeH="0" baseline="0" dirty="0" smtClean="0">
                <a:ln>
                  <a:solidFill>
                    <a:srgbClr val="00B0F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– ден кейін тікелей үйге бару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1800" b="1" i="0" u="none" strike="noStrike" cap="none" normalizeH="0" baseline="0" dirty="0" smtClean="0">
                <a:ln>
                  <a:solidFill>
                    <a:srgbClr val="00B0F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Жолда жүру ережесін сақтау, мұқият болу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1800" b="1" i="0" u="none" strike="noStrike" cap="none" normalizeH="0" baseline="0" dirty="0" smtClean="0">
                <a:ln>
                  <a:solidFill>
                    <a:srgbClr val="00B0F0"/>
                  </a:solidFill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Көшеде жүргенде міндетті түрде күннен қорғайтын бас киім кию </a:t>
            </a:r>
            <a:endParaRPr kumimoji="0" lang="ru-RU" sz="1800" b="0" i="0" u="none" strike="noStrike" cap="none" normalizeH="0" baseline="0" dirty="0" smtClean="0">
              <a:ln>
                <a:solidFill>
                  <a:srgbClr val="00B0F0"/>
                </a:solidFill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809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шаблоны для презентаций ле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артинки по запросу шаблоны для презентаций лет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Картинки по запросу шаблоны для презентаций лет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Картинки по запросу шаблоны для презентаций лето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6700" y="3140968"/>
            <a:ext cx="8560356" cy="175432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0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Мұражайға саяхат</a:t>
            </a:r>
            <a:endParaRPr kumimoji="0" lang="kk-KZ" sz="4000" b="1" i="0" u="none" strike="noStrike" kern="1200" cap="none" spc="0" normalizeH="0" baseline="0" noProof="0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cer\Desktop\Лагерь 2017ж\IMG-20170613-WA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3528392" cy="2778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cer\Desktop\Лагерь 2017ж\IMG-20170613-WA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3581722" cy="2778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cer\Desktop\Лагерь 2017ж\IMG-20170613-WA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465138"/>
            <a:ext cx="3607570" cy="2436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cer\Desktop\Лагерь 2017ж\IMG-20170613-WA00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346" y="465137"/>
            <a:ext cx="3672408" cy="2405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135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06"/>
          <a:stretch/>
        </p:blipFill>
        <p:spPr bwMode="auto">
          <a:xfrm>
            <a:off x="0" y="0"/>
            <a:ext cx="9144000" cy="714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Acer\Desktop\Лагерь 2017ж\20170613_132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29"/>
          <a:stretch>
            <a:fillRect/>
          </a:stretch>
        </p:blipFill>
        <p:spPr bwMode="auto">
          <a:xfrm>
            <a:off x="214282" y="428604"/>
            <a:ext cx="2774112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cer\Desktop\Лагерь 2017ж\20170613_1327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03"/>
          <a:stretch>
            <a:fillRect/>
          </a:stretch>
        </p:blipFill>
        <p:spPr bwMode="auto">
          <a:xfrm>
            <a:off x="3214678" y="642918"/>
            <a:ext cx="2726044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cer\Desktop\Лагерь 2017ж\20170613_133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249"/>
          <a:stretch>
            <a:fillRect/>
          </a:stretch>
        </p:blipFill>
        <p:spPr bwMode="auto">
          <a:xfrm>
            <a:off x="6286512" y="548680"/>
            <a:ext cx="2857488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Acer\Desktop\Лагерь 2017ж\20170613_132803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18"/>
          <a:stretch>
            <a:fillRect/>
          </a:stretch>
        </p:blipFill>
        <p:spPr bwMode="auto">
          <a:xfrm>
            <a:off x="285720" y="4003814"/>
            <a:ext cx="2625184" cy="2854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cer\Desktop\Лагерь 2017ж\20170613_132916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108"/>
          <a:stretch>
            <a:fillRect/>
          </a:stretch>
        </p:blipFill>
        <p:spPr bwMode="auto">
          <a:xfrm>
            <a:off x="3286116" y="3643314"/>
            <a:ext cx="2614546" cy="2875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cer\Desktop\Лагерь 2017ж\20170613_132803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485"/>
          <a:stretch>
            <a:fillRect/>
          </a:stretch>
        </p:blipFill>
        <p:spPr bwMode="auto">
          <a:xfrm>
            <a:off x="6286512" y="4025692"/>
            <a:ext cx="2679464" cy="283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85918" y="3357562"/>
            <a:ext cx="5143536" cy="928694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000" b="1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Ертегілер әлемінде</a:t>
            </a:r>
            <a:endParaRPr kumimoji="0" lang="kk-KZ" sz="4000" b="1" i="0" u="none" strike="noStrike" kern="1200" cap="none" spc="0" normalizeH="0" baseline="0" noProof="0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5683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cer\Desktop\Лагерь 2017ж\20170602_11142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7418">
            <a:off x="724474" y="807815"/>
            <a:ext cx="2937977" cy="3465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20170602_11142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465" t="50186" b="-7338"/>
          <a:stretch/>
        </p:blipFill>
        <p:spPr bwMode="auto">
          <a:xfrm rot="5051786">
            <a:off x="5031660" y="441977"/>
            <a:ext cx="2901963" cy="3976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Users\admin\Desktop\Новая папка (2)\вацапт\IMG-20150622-WA0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07">
            <a:off x="4879704" y="4058126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Новая папка (2)\вацапт\IMG-20150622-WA0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768">
            <a:off x="754692" y="4222079"/>
            <a:ext cx="3095497" cy="2321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1670" y="3357562"/>
            <a:ext cx="5000660" cy="85725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0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Біз батудтамыз</a:t>
            </a:r>
            <a:endParaRPr kumimoji="0" lang="kk-KZ" sz="4000" b="1" i="0" u="none" strike="noStrike" kern="1200" cap="none" spc="0" normalizeH="0" baseline="0" noProof="0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28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go3.imgsmail.ru/imgpreview?key=79d9dfefedae6cbc&amp;mb=imgdb_preview_2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Новая папка (2)\вацапт\IMG-20150622-WA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4448">
            <a:off x="336399" y="1796686"/>
            <a:ext cx="2876531" cy="3175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Новая папка (2)\вацапт\IMG-20150622-WA0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1000108"/>
            <a:ext cx="2928307" cy="3701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Desktop\Новая папка (2)\вацапт\IMG-20150622-WA0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697">
            <a:off x="5950323" y="1971656"/>
            <a:ext cx="3012155" cy="2952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2910" y="5143512"/>
            <a:ext cx="7944941" cy="115212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4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НЕПТУН КҮНІ</a:t>
            </a:r>
            <a:endParaRPr kumimoji="0" lang="kk-KZ" sz="4400" b="1" i="0" u="none" strike="noStrike" kern="1200" cap="none" spc="0" normalizeH="0" baseline="0" noProof="0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78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1475" y="692696"/>
            <a:ext cx="8352928" cy="230425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000" b="1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ТАҢШОЛПАНҒА САЯХАТ</a:t>
            </a:r>
            <a:endParaRPr kumimoji="0" lang="kk-KZ" sz="4000" b="1" i="0" u="none" strike="noStrike" kern="1200" cap="none" spc="0" normalizeH="0" baseline="0" noProof="0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cer\Desktop\Лагерь 2017ж\IMG-20170619-WA001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09634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IMG-20170619-WA001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84784"/>
            <a:ext cx="288032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IMG-20170619-WA0006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077073"/>
            <a:ext cx="3984501" cy="260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cer\Desktop\Лагерь 2017ж\IMG-20170619-WA0013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077073"/>
            <a:ext cx="4152403" cy="2625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cer\Desktop\Лагерь 2017ж\IMG-20170619-WA0008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84784"/>
            <a:ext cx="266429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089903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шаблоны для презентаций во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артинки по запросу шаблоны для презентаций вод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Картинки по запросу шаблоны для презентаций во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1475" y="692696"/>
            <a:ext cx="8352928" cy="230425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0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БАССЕЙНДЕ</a:t>
            </a:r>
            <a:endParaRPr kumimoji="0" lang="kk-KZ" sz="4000" b="1" i="0" u="none" strike="noStrike" kern="1200" cap="none" spc="0" normalizeH="0" baseline="0" noProof="0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cer\Desktop\Лагерь 2017ж\IMG-20170620-WA004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94" y="1340768"/>
            <a:ext cx="2735089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cer\AppData\Local\Microsoft\Windows\INetCache\Content.Word\20170616_11305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26" y="1407257"/>
            <a:ext cx="2486025" cy="2747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cer\AppData\Local\Microsoft\Windows\INetCache\Content.Word\20170616_113357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13" y="1484784"/>
            <a:ext cx="257175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28744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Acer\Desktop\Лагерь 2017ж\20170608_13150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273630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cer\Desktop\Лагерь 2017ж\20170608_13142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640"/>
            <a:ext cx="255079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20170608_131404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20173" y="152635"/>
            <a:ext cx="2736304" cy="2808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cer\Desktop\Лагерь 2017ж\20170608_131528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0859" y="3763718"/>
            <a:ext cx="254164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cer\Desktop\Лагерь 2017ж\20170530_120829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33057"/>
            <a:ext cx="2736304" cy="254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cer\Desktop\Лагерь 2017ж\20170530_120835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33058"/>
            <a:ext cx="2592288" cy="244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78780" y="3284984"/>
            <a:ext cx="8088957" cy="913792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000" b="1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ОЙНАЙЫҚ , ОЙЛАНАЙЫҚ</a:t>
            </a:r>
            <a:endParaRPr kumimoji="0" lang="kk-KZ" sz="4000" b="1" i="0" u="none" strike="noStrike" kern="1200" cap="none" spc="0" normalizeH="0" baseline="0" noProof="0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14124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2388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tvoyrebenok.ru/images/presentation/school/b/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4" y="-13415"/>
            <a:ext cx="9126096" cy="68714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785794"/>
            <a:ext cx="6812094" cy="14287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/>
            </a:prstTxWarp>
            <a:spAutoFit/>
          </a:bodyPr>
          <a:lstStyle/>
          <a:p>
            <a:pPr algn="ctr"/>
            <a:r>
              <a:rPr lang="kk-KZ" sz="9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Кітапханада</a:t>
            </a:r>
            <a:r>
              <a:rPr lang="kk-KZ" sz="9600" b="1" i="1" cap="none" spc="0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9600" b="1" i="1" cap="none" spc="0" dirty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admin\Desktop\Новая папка (2)\вацапт\IMG-20150622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2742">
            <a:off x="158348" y="2051973"/>
            <a:ext cx="2957944" cy="2218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C:\Users\admin\Desktop\Новая папка (2)\вацапт\IMG-20150622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102">
            <a:off x="3494977" y="1973494"/>
            <a:ext cx="2831638" cy="2123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46" y="4464424"/>
            <a:ext cx="4151450" cy="2098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4546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шаблоны на презентаций на тему теат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1475" y="2348880"/>
            <a:ext cx="7728917" cy="648072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000" b="1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«ГОРНЯК» МҮ</a:t>
            </a:r>
            <a:endParaRPr kumimoji="0" lang="kk-KZ" sz="4000" b="1" i="0" u="none" strike="noStrike" kern="1200" cap="none" spc="0" normalizeH="0" baseline="0" noProof="0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cer\Desktop\Лагерь 2017ж\20170606_10281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62474"/>
            <a:ext cx="2808312" cy="24574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Acer\Desktop\Лагерь 2017ж\20170606_10345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4852" y="2955648"/>
            <a:ext cx="2490600" cy="23042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2580406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1" y="1428737"/>
            <a:ext cx="3067871" cy="2288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 descr="C:\Users\Acer\Desktop\Лагерь 2017ж\20170608_13574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70" y="1435272"/>
            <a:ext cx="2637606" cy="235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cer\Desktop\Лагерь 2017ж\20170613_132713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58" y="3889671"/>
            <a:ext cx="2952327" cy="283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cer\Desktop\Лагерь 2017ж\20170607_143016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70" y="3889670"/>
            <a:ext cx="2600325" cy="2772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cer\Desktop\Лагерь 2017ж\20170615_142838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4169295"/>
            <a:ext cx="2560713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cer\Desktop\Лагерь 2017ж\20170608_135333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65868" y="1363061"/>
            <a:ext cx="246093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42910" y="4071942"/>
            <a:ext cx="7728917" cy="114300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000" b="1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«Жұлдыз» жазғы мектеп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000" b="1" noProof="0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алаңының жабылуы</a:t>
            </a:r>
            <a:endParaRPr kumimoji="0" lang="kk-KZ" sz="4000" b="1" i="0" u="none" strike="noStrike" kern="1200" cap="none" spc="0" normalizeH="0" baseline="0" noProof="0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92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0788"/>
            <a:ext cx="9144000" cy="807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332656"/>
            <a:ext cx="662473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Мақсаты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Жұлдыз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лагеріне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келген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әрбір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оқушыны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алдымен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жақсылыққа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адамгершілікке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ұйымшылдыққа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тәрбиелей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отырып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оқушылардың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жазғы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демалыс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уақытын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тиімді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пайдалана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білуге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үйрету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Балалардың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жаз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мезгіліндегі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демалысын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сауықтырылуы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тиімді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әрі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мағыналы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өткізуге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жағдайлар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жасау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қауіпсіздік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ережелерін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үйрете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отырып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салауатты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өмір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салтын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қалыптастыру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мәдени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білімдерін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жетілдіру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салт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дәстүрін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Отан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сүйгіштік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патриоттық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сезімін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Міндеттері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Лагерьге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балалардың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уақытымен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толық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келулерін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қадағалау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күнді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бағдарлама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ұйымдасқан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түрде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өткізу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Балалардыңойын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алаңындағы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ертеңгілікдене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жаттығуларын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қимыл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қозғалыс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ойындарын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бақылауға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Саяхат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жорық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кезіндегі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қауіпсіздік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ережелерінің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сақталуын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еске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бақылау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Лагерь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жағдайында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бірыңғай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тәртіпте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салтанатты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жиындар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өткізу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Сурет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қолөнер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тақырыптарында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шығармашылық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қабілеттерін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мақсатында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көрме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конкурс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ұйымдастыру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Ұлттық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ойындар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логикалық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спорттық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түрлері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арқылы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балалардың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қызығушылығын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747463"/>
            <a:ext cx="5544616" cy="100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4"/>
          <a:srcRect b="24607"/>
          <a:stretch>
            <a:fillRect/>
          </a:stretch>
        </p:blipFill>
        <p:spPr bwMode="auto">
          <a:xfrm>
            <a:off x="7215206" y="-964413"/>
            <a:ext cx="1714512" cy="1928826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7368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Acer\Desktop\Лагерь 2017ж\20170609_14083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3545" y="1016733"/>
            <a:ext cx="2304257" cy="2232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Acer\Desktop\Лагерь 2017ж\20170608_11274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97554"/>
            <a:ext cx="2304256" cy="2215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14348" y="3500438"/>
            <a:ext cx="7728917" cy="114300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4000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Марапаттаулар</a:t>
            </a:r>
            <a:endParaRPr kumimoji="0" lang="kk-KZ" sz="4000" b="1" i="0" u="none" strike="noStrike" kern="1200" cap="none" spc="0" normalizeH="0" baseline="0" noProof="0" dirty="0" smtClean="0">
              <a:ln w="31550" cmpd="sng">
                <a:gradFill>
                  <a:gsLst>
                    <a:gs pos="70000">
                      <a:srgbClr val="F14124">
                        <a:shade val="50000"/>
                        <a:satMod val="190000"/>
                      </a:srgbClr>
                    </a:gs>
                    <a:gs pos="0">
                      <a:srgbClr val="F14124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cer\Desktop\Лагерь 2017ж\20170609_134128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857628"/>
            <a:ext cx="2795761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Acer\Desktop\Лагерь 2017ж\20170609_134825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3857628"/>
            <a:ext cx="2592288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Acer\Desktop\Лагерь 2017ж\20170609_134734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3929066"/>
            <a:ext cx="2592287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Acer\AppData\Local\Microsoft\Windows\INetCache\Content.Word\20170620_125552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08579" y="1025146"/>
            <a:ext cx="2215422" cy="2160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5932275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5236" y="1166843"/>
            <a:ext cx="56490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Демалып алаңда,</a:t>
            </a:r>
          </a:p>
          <a:p>
            <a:r>
              <a:rPr lang="kk-KZ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Қуанды балақай! </a:t>
            </a:r>
          </a:p>
          <a:p>
            <a:r>
              <a:rPr lang="kk-KZ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Сауығып, ойнап, </a:t>
            </a:r>
          </a:p>
          <a:p>
            <a:r>
              <a:rPr lang="kk-KZ" sz="4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Демалдық, алақай!</a:t>
            </a:r>
          </a:p>
          <a:p>
            <a:endParaRPr lang="kk-KZ" sz="4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98905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4214818"/>
            <a:ext cx="857256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kk-KZ" sz="36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“ЖҰЛДЫЗ” әрқашан сапарлы шолпан! </a:t>
            </a:r>
            <a:endParaRPr lang="ru-RU" sz="36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5000636"/>
            <a:ext cx="8786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dirty="0" smtClean="0">
                <a:ln>
                  <a:solidFill>
                    <a:srgbClr val="00FF99"/>
                  </a:solidFill>
                </a:ln>
                <a:solidFill>
                  <a:srgbClr val="00FF99"/>
                </a:solidFill>
                <a:latin typeface="Times New Roman" pitchFamily="18" charset="0"/>
                <a:cs typeface="Times New Roman" pitchFamily="18" charset="0"/>
              </a:rPr>
              <a:t>“ЖҰЛДЫЗ” всегда путеводная звезда! </a:t>
            </a:r>
            <a:endParaRPr lang="ru-RU" sz="4000" dirty="0">
              <a:ln>
                <a:solidFill>
                  <a:srgbClr val="00FF99"/>
                </a:solidFill>
              </a:ln>
              <a:solidFill>
                <a:srgbClr val="00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43042" y="5786454"/>
            <a:ext cx="5857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3600" b="1" dirty="0" smtClean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smtClean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STAR</a:t>
            </a:r>
            <a:r>
              <a:rPr lang="kk-KZ" sz="3600" b="1" dirty="0" smtClean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dirty="0" smtClean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600" b="1" dirty="0" err="1" smtClean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allwais</a:t>
            </a:r>
            <a:r>
              <a:rPr lang="en-US" sz="3600" b="1" dirty="0" smtClean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be bright!</a:t>
            </a:r>
            <a:r>
              <a:rPr lang="kk-KZ" sz="3600" b="1" dirty="0" smtClean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ln>
                <a:solidFill>
                  <a:srgbClr val="FF00FF"/>
                </a:solidFill>
              </a:ln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Acer\Desktop\Лагерь 2017ж\20170608_124804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642918"/>
            <a:ext cx="2390515" cy="1716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cer\Desktop\Лагерь 2017ж\20170608_12004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642918"/>
            <a:ext cx="2643206" cy="1691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cer\Desktop\Лагерь 2017ж\20170608_11564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2357430"/>
            <a:ext cx="2652326" cy="20791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642918"/>
            <a:ext cx="2714644" cy="18873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/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7" y="2500305"/>
            <a:ext cx="2500330" cy="20376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/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428868"/>
            <a:ext cx="2604828" cy="18573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87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Documents and Settings\Приемная\Рабочий стол\Альбомы\IMG-20160620-WA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714356"/>
            <a:ext cx="8427818" cy="50405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357290" y="5643578"/>
            <a:ext cx="6418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54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Қош бол  “Жұлдыз”!</a:t>
            </a:r>
            <a:endParaRPr lang="ru-RU" sz="5400" b="1" cap="none" spc="0" dirty="0">
              <a:ln w="11430"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7" name="Picture 2" descr="C:\Documents and Settings\User\Рабочий стол\111.jpg"/>
          <p:cNvPicPr>
            <a:picLocks noChangeAspect="1" noChangeArrowheads="1"/>
          </p:cNvPicPr>
          <p:nvPr/>
        </p:nvPicPr>
        <p:blipFill>
          <a:blip r:embed="rId4"/>
          <a:srcRect l="13942" t="6268" r="13941" b="4081"/>
          <a:stretch>
            <a:fillRect/>
          </a:stretch>
        </p:blipFill>
        <p:spPr bwMode="auto">
          <a:xfrm>
            <a:off x="7500958" y="4786322"/>
            <a:ext cx="1428728" cy="1285884"/>
          </a:xfrm>
          <a:prstGeom prst="ellipse">
            <a:avLst/>
          </a:prstGeom>
          <a:noFill/>
        </p:spPr>
      </p:pic>
      <p:pic>
        <p:nvPicPr>
          <p:cNvPr id="8" name="Picture 2" descr="C:\Documents and Settings\User\Рабочий стол\111.jpg"/>
          <p:cNvPicPr>
            <a:picLocks noChangeAspect="1" noChangeArrowheads="1"/>
          </p:cNvPicPr>
          <p:nvPr/>
        </p:nvPicPr>
        <p:blipFill>
          <a:blip r:embed="rId4"/>
          <a:srcRect l="13942" t="6268" r="13941" b="4081"/>
          <a:stretch>
            <a:fillRect/>
          </a:stretch>
        </p:blipFill>
        <p:spPr bwMode="auto">
          <a:xfrm>
            <a:off x="142844" y="4714884"/>
            <a:ext cx="1428728" cy="1285884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3147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62" y="687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2240961" y="4545124"/>
            <a:ext cx="4752528" cy="792088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«Жұлдыз» жазғы мектеп алаңының  директоры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kk-KZ" sz="14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Алиаскарова Жанар Абдикаппаровна </a:t>
            </a:r>
            <a:endParaRPr kumimoji="0" lang="kk-KZ" sz="1400" b="1" i="0" u="none" strike="noStrike" cap="none" normalizeH="0" baseline="0" dirty="0" smtClean="0">
              <a:ln>
                <a:solidFill>
                  <a:srgbClr val="FF0000"/>
                </a:solidFill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b-photo-image" descr="https://content.foto.my.mail.ru/mail/aliaskarova.zhanar/_myphoto/h-9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642918"/>
            <a:ext cx="4000528" cy="3857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4"/>
          <a:srcRect b="24607"/>
          <a:stretch>
            <a:fillRect/>
          </a:stretch>
        </p:blipFill>
        <p:spPr bwMode="auto">
          <a:xfrm>
            <a:off x="571472" y="500042"/>
            <a:ext cx="1428760" cy="1607355"/>
          </a:xfrm>
          <a:prstGeom prst="ellipse">
            <a:avLst/>
          </a:prstGeom>
          <a:noFill/>
        </p:spPr>
      </p:pic>
      <p:pic>
        <p:nvPicPr>
          <p:cNvPr id="6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4"/>
          <a:srcRect b="24607"/>
          <a:stretch>
            <a:fillRect/>
          </a:stretch>
        </p:blipFill>
        <p:spPr bwMode="auto">
          <a:xfrm>
            <a:off x="7112018" y="4786322"/>
            <a:ext cx="1460510" cy="1643074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67389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20170609_13420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7914" y="-577519"/>
            <a:ext cx="2932180" cy="43204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Acer\Desktop\Лагерь 2017ж\20170609_13412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1"/>
            <a:ext cx="4320481" cy="2880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Acer\Desktop\Лагерь 2017ж\20170530_140505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3283244"/>
            <a:ext cx="4248473" cy="3386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Acer\Desktop\Лагерь 2017ж\20170609_134331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6065" y="2880948"/>
            <a:ext cx="3386116" cy="4410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179512" y="2708920"/>
            <a:ext cx="7992888" cy="648072"/>
          </a:xfrm>
        </p:spPr>
        <p:txBody>
          <a:bodyPr>
            <a:normAutofit fontScale="90000"/>
          </a:bodyPr>
          <a:lstStyle/>
          <a:p>
            <a:pPr>
              <a:lnSpc>
                <a:spcPct val="105000"/>
              </a:lnSpc>
            </a:pPr>
            <a: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1600" b="1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kk-KZ" sz="1600" b="1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1600" b="1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kk-KZ" sz="1600" b="1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r>
              <a:rPr lang="ru-RU" sz="2200" dirty="0" smtClean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ru-RU" sz="2200" dirty="0" smtClean="0">
                <a:solidFill>
                  <a:srgbClr val="C00000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1600" b="1" dirty="0" smtClean="0">
                <a:solidFill>
                  <a:srgbClr val="7030A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kk-KZ" sz="1600" b="1" dirty="0" smtClean="0">
                <a:solidFill>
                  <a:srgbClr val="7030A0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1600" b="1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kk-KZ" sz="1600" b="1" dirty="0" smtClean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kk-KZ" sz="1600" b="1" dirty="0">
                <a:solidFill>
                  <a:srgbClr val="002060"/>
                </a:solidFill>
                <a:latin typeface="Cambria"/>
                <a:ea typeface="Times New Roman"/>
                <a:cs typeface="Times New Roman"/>
              </a:rPr>
            </a:br>
            <a:r>
              <a:rPr lang="ru-RU" sz="1050" dirty="0">
                <a:latin typeface="Cambria"/>
                <a:ea typeface="Times New Roman"/>
                <a:cs typeface="Times New Roman"/>
              </a:rPr>
              <a:t/>
            </a:r>
            <a:br>
              <a:rPr lang="ru-RU" sz="1050" dirty="0">
                <a:latin typeface="Cambria"/>
                <a:ea typeface="Times New Roman"/>
                <a:cs typeface="Times New Roman"/>
              </a:rPr>
            </a:br>
            <a:r>
              <a:rPr lang="kk-KZ" sz="1050" dirty="0">
                <a:latin typeface="Cambria"/>
                <a:ea typeface="Times New Roman"/>
                <a:cs typeface="Times New Roman"/>
              </a:rPr>
              <a:t> </a:t>
            </a:r>
            <a:r>
              <a:rPr lang="ru-RU" sz="1050" dirty="0">
                <a:latin typeface="Cambria"/>
                <a:ea typeface="Times New Roman"/>
                <a:cs typeface="Times New Roman"/>
              </a:rPr>
              <a:t/>
            </a:r>
            <a:br>
              <a:rPr lang="ru-RU" sz="1050" dirty="0">
                <a:latin typeface="Cambria"/>
                <a:ea typeface="Times New Roman"/>
                <a:cs typeface="Times New Roman"/>
              </a:rPr>
            </a:br>
            <a:endParaRPr lang="ru-RU" sz="1200" dirty="0">
              <a:effectLst/>
              <a:latin typeface="Cambria"/>
              <a:ea typeface="Times New Roman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2636913"/>
            <a:ext cx="792087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Лагерь</a:t>
            </a:r>
            <a:r>
              <a:rPr lang="kk-KZ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 ұжымы</a:t>
            </a:r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7"/>
          <a:srcRect b="24607"/>
          <a:stretch>
            <a:fillRect/>
          </a:stretch>
        </p:blipFill>
        <p:spPr bwMode="auto">
          <a:xfrm>
            <a:off x="4857752" y="4143380"/>
            <a:ext cx="1143008" cy="1285884"/>
          </a:xfrm>
          <a:prstGeom prst="star16">
            <a:avLst/>
          </a:prstGeom>
          <a:noFill/>
        </p:spPr>
      </p:pic>
      <p:pic>
        <p:nvPicPr>
          <p:cNvPr id="11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8" cstate="print"/>
          <a:srcRect b="34146"/>
          <a:stretch>
            <a:fillRect/>
          </a:stretch>
        </p:blipFill>
        <p:spPr bwMode="auto">
          <a:xfrm>
            <a:off x="5500694" y="785794"/>
            <a:ext cx="899018" cy="846535"/>
          </a:xfrm>
          <a:prstGeom prst="flowChartExtra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0978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cer\Desktop\Лагерь 2017ж\20170608_124844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28396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5053"/>
            <a:ext cx="4608512" cy="2514683"/>
          </a:xfrm>
          <a:prstGeom prst="rect">
            <a:avLst/>
          </a:prstGeom>
          <a:noFill/>
        </p:spPr>
      </p:pic>
      <p:pic>
        <p:nvPicPr>
          <p:cNvPr id="5" name="Рисунок 4" descr="C:\Users\Acer\Desktop\Лагерь 2017ж\20170609_115939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428396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cer\Desktop\Лагерь 2017ж\20170608_120110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66424" y="2227280"/>
            <a:ext cx="3987616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95536" y="2636913"/>
            <a:ext cx="792087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/>
                <a:cs typeface="Times New Roman"/>
              </a:rPr>
              <a:t>Біздің тәлімгерлер</a:t>
            </a:r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471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Картинки по запросу шаблоны для презентаций на тему ле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389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-46855"/>
            <a:ext cx="7848872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5000"/>
              </a:lnSpc>
            </a:pPr>
            <a:endParaRPr lang="kk-KZ" sz="1400" b="1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lvl="0" algn="ctr">
              <a:lnSpc>
                <a:spcPct val="105000"/>
              </a:lnSpc>
            </a:pPr>
            <a:endParaRPr lang="kk-KZ" sz="14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lvl="0" algn="ctr">
              <a:lnSpc>
                <a:spcPct val="105000"/>
              </a:lnSpc>
            </a:pPr>
            <a:endParaRPr lang="kk-KZ" sz="1400" b="1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lvl="0" algn="ctr">
              <a:lnSpc>
                <a:spcPct val="105000"/>
              </a:lnSpc>
            </a:pPr>
            <a:endParaRPr lang="kk-KZ" sz="1400" b="1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lvl="0" algn="ctr">
              <a:lnSpc>
                <a:spcPct val="105000"/>
              </a:lnSpc>
            </a:pPr>
            <a:r>
              <a:rPr lang="kk-KZ" sz="20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kk-KZ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Жұлдыз» 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жазғы мектеп алаңында ұйымдастырылатын </a:t>
            </a:r>
            <a:endParaRPr lang="kk-KZ" sz="2000" b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lvl="0" algn="ctr">
              <a:lnSpc>
                <a:spcPct val="105000"/>
              </a:lnSpc>
            </a:pPr>
            <a:r>
              <a:rPr lang="kk-KZ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үйірмелер  </a:t>
            </a:r>
            <a:r>
              <a:rPr lang="kk-KZ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мен  іс шаралар кестесі</a:t>
            </a:r>
            <a:endParaRPr lang="ru-RU" sz="2000" dirty="0">
              <a:solidFill>
                <a:prstClr val="black"/>
              </a:solidFill>
              <a:latin typeface="Cambria"/>
              <a:ea typeface="Times New Roman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1561" y="116632"/>
            <a:ext cx="69127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2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Мектеп алды алаңының жоспары</a:t>
            </a:r>
            <a:endParaRPr lang="ru-RU" sz="3200" b="1" cap="none" spc="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Acer\Desktop\лг\23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1395" y="1413021"/>
            <a:ext cx="2474589" cy="33381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C:\Users\admin\Desktop\Албом лето 2016\Анар Жанатовна\план лагерь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612"/>
          <a:stretch/>
        </p:blipFill>
        <p:spPr bwMode="auto">
          <a:xfrm>
            <a:off x="4572000" y="1805520"/>
            <a:ext cx="3714776" cy="25531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C:\Documents and Settings\User\Рабочий стол\expo2017astana-normal.jpg"/>
          <p:cNvPicPr>
            <a:picLocks noChangeAspect="1" noChangeArrowheads="1"/>
          </p:cNvPicPr>
          <p:nvPr/>
        </p:nvPicPr>
        <p:blipFill>
          <a:blip r:embed="rId6"/>
          <a:srcRect b="24607"/>
          <a:stretch>
            <a:fillRect/>
          </a:stretch>
        </p:blipFill>
        <p:spPr bwMode="auto">
          <a:xfrm>
            <a:off x="3286116" y="3857628"/>
            <a:ext cx="2143140" cy="1928826"/>
          </a:xfrm>
          <a:prstGeom prst="star16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8163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2741</Words>
  <Application>Microsoft Office PowerPoint</Application>
  <PresentationFormat>Экран (4:3)</PresentationFormat>
  <Paragraphs>913</Paragraphs>
  <Slides>53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53</vt:i4>
      </vt:variant>
    </vt:vector>
  </HeadingPairs>
  <TitlesOfParts>
    <vt:vector size="60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             </vt:lpstr>
      <vt:lpstr>Слайд 8</vt:lpstr>
      <vt:lpstr>Слайд 9</vt:lpstr>
      <vt:lpstr>Слайд 10</vt:lpstr>
      <vt:lpstr>Слайд 11</vt:lpstr>
      <vt:lpstr> Үйірмелерде жұмыс жасайтын  мұғалімдер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           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User</cp:lastModifiedBy>
  <cp:revision>120</cp:revision>
  <cp:lastPrinted>2017-06-14T13:46:16Z</cp:lastPrinted>
  <dcterms:created xsi:type="dcterms:W3CDTF">2017-06-14T11:41:22Z</dcterms:created>
  <dcterms:modified xsi:type="dcterms:W3CDTF">2017-06-28T19:51:02Z</dcterms:modified>
</cp:coreProperties>
</file>