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notesMasterIdLst>
    <p:notesMasterId r:id="rId31"/>
  </p:notesMasterIdLst>
  <p:sldIdLst>
    <p:sldId id="256" r:id="rId10"/>
    <p:sldId id="274" r:id="rId11"/>
    <p:sldId id="259" r:id="rId12"/>
    <p:sldId id="275" r:id="rId13"/>
    <p:sldId id="260" r:id="rId14"/>
    <p:sldId id="276" r:id="rId15"/>
    <p:sldId id="262" r:id="rId16"/>
    <p:sldId id="278" r:id="rId17"/>
    <p:sldId id="264" r:id="rId18"/>
    <p:sldId id="266" r:id="rId19"/>
    <p:sldId id="279" r:id="rId20"/>
    <p:sldId id="268" r:id="rId21"/>
    <p:sldId id="280" r:id="rId22"/>
    <p:sldId id="270" r:id="rId23"/>
    <p:sldId id="281" r:id="rId24"/>
    <p:sldId id="272" r:id="rId25"/>
    <p:sldId id="273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4" d="100"/>
          <a:sy n="84" d="100"/>
        </p:scale>
        <p:origin x="-744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B9D03-4F5F-4D70-9513-28ACD55AC8CA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2C0D6-8716-46A3-B2BD-D4089658F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796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0191-658F-41B7-BED1-FA9980579772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0641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6768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2035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5109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8360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9355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7493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57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213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7403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7321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1299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7810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8561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3346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4356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8052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1277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99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8057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8834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18329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43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83279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3157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4179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0882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3335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7409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01549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42028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23871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0447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0172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4356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11248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1940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165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015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778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7069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90582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10698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6484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32501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22757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65649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3793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262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33526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0270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65080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11405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30852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88029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25865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39363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14292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032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99394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94749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7806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67657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14039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5197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11492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0935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33804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945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57403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83721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26190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7913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15536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46143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1228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88824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22718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6068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3638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04935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25570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35660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0925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64065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55905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07232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97374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6512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659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794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80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473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252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286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470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929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634"/>
            <a:ext cx="9144000" cy="691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5786" y="1000108"/>
            <a:ext cx="79888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5400" b="1" i="1" cap="none" spc="0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Профильді мектептер</a:t>
            </a:r>
          </a:p>
        </p:txBody>
      </p:sp>
      <p:pic>
        <p:nvPicPr>
          <p:cNvPr id="4" name="Picture 2" descr="C:\Documents and Settings\User\Мои документы\Panasonic\MFS\Scan\20170628_221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071678"/>
            <a:ext cx="2643206" cy="4063504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027" name="Picture 3" descr="C:\Documents and Settings\User\Мои документы\Panasonic\MFS\Scan\20170628_221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571744"/>
            <a:ext cx="4143404" cy="2917835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9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5"/>
          <a:srcRect b="24607"/>
          <a:stretch>
            <a:fillRect/>
          </a:stretch>
        </p:blipFill>
        <p:spPr bwMode="auto">
          <a:xfrm>
            <a:off x="142844" y="142852"/>
            <a:ext cx="1214446" cy="1321627"/>
          </a:xfrm>
          <a:prstGeom prst="ellipse">
            <a:avLst/>
          </a:prstGeom>
          <a:noFill/>
        </p:spPr>
      </p:pic>
      <p:pic>
        <p:nvPicPr>
          <p:cNvPr id="10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5"/>
          <a:srcRect b="24607"/>
          <a:stretch>
            <a:fillRect/>
          </a:stretch>
        </p:blipFill>
        <p:spPr bwMode="auto">
          <a:xfrm>
            <a:off x="7286644" y="5786455"/>
            <a:ext cx="1214446" cy="107154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54883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IMG-20170530-WA0016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cer\Desktop\Лагерь 2017ж\IMG-20170530-WA0010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850135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IMG-20170530-WA002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1" y="3212976"/>
            <a:ext cx="4198937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IMG-20170530-WA001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706119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6"/>
          <a:srcRect b="24607"/>
          <a:stretch>
            <a:fillRect/>
          </a:stretch>
        </p:blipFill>
        <p:spPr bwMode="auto">
          <a:xfrm>
            <a:off x="3643306" y="2500306"/>
            <a:ext cx="1566141" cy="1850893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940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822" y="1700808"/>
            <a:ext cx="8384634" cy="187220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kk-KZ" sz="5400" b="1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Химия әлемі</a:t>
            </a: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профильді мектебі</a:t>
            </a:r>
            <a:endParaRPr kumimoji="0" lang="ru-RU" sz="5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147" name="Picture 3" descr="C:\Users\Acer\Desktop\лг\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955" y="2181080"/>
            <a:ext cx="3312368" cy="2760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4"/>
          <a:srcRect b="24607"/>
          <a:stretch>
            <a:fillRect/>
          </a:stretch>
        </p:blipFill>
        <p:spPr bwMode="auto">
          <a:xfrm>
            <a:off x="785786" y="142852"/>
            <a:ext cx="1428760" cy="1500235"/>
          </a:xfrm>
          <a:prstGeom prst="star16">
            <a:avLst/>
          </a:prstGeom>
          <a:noFill/>
        </p:spPr>
      </p:pic>
      <p:pic>
        <p:nvPicPr>
          <p:cNvPr id="7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4"/>
          <a:srcRect b="24607"/>
          <a:stretch>
            <a:fillRect/>
          </a:stretch>
        </p:blipFill>
        <p:spPr bwMode="auto">
          <a:xfrm>
            <a:off x="6786578" y="214290"/>
            <a:ext cx="1428760" cy="1500235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77994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IMG-20170607-WA0098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417646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cer\Desktop\Лагерь 2017ж\IMG-20170607-WA009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632"/>
            <a:ext cx="4729361" cy="271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IMG-20170607-WA0100.jpg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4104456" cy="3786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IMG-20170607-WA0101.jpg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24944"/>
            <a:ext cx="4801369" cy="3786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835696" y="2420888"/>
            <a:ext cx="4464496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endParaRPr lang="kk-KZ" b="1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05000"/>
              </a:lnSpc>
            </a:pPr>
            <a:r>
              <a:rPr lang="kk-KZ" sz="24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Қызықты химия әлемінде</a:t>
            </a:r>
            <a:endParaRPr lang="ru-RU" sz="2400" i="1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321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822" y="1340768"/>
            <a:ext cx="8560356" cy="175432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Шынықсан шымыр боласың</a:t>
            </a: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профильді мектебі</a:t>
            </a:r>
            <a:endParaRPr kumimoji="0" lang="ru-RU" sz="5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171" name="Picture 3" descr="C:\Users\Acer\Desktop\лг\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20888"/>
            <a:ext cx="3744416" cy="3312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4"/>
          <a:srcRect b="24607"/>
          <a:stretch>
            <a:fillRect/>
          </a:stretch>
        </p:blipFill>
        <p:spPr bwMode="auto">
          <a:xfrm>
            <a:off x="2571736" y="4714884"/>
            <a:ext cx="3786214" cy="1000169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3499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20170608_11513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24"/>
            <a:ext cx="4392488" cy="341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cer\Desktop\Лагерь 2017ж\20170607_13420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525"/>
            <a:ext cx="4599780" cy="3347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20170607_135927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3"/>
            <a:ext cx="4392488" cy="3426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20170607_133114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309368"/>
            <a:ext cx="4656161" cy="3474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659073" y="2967335"/>
            <a:ext cx="38258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400" b="1" spc="50" dirty="0" smtClean="0">
                <a:ln w="12700" cmpd="sng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/>
                <a:cs typeface="Times New Roman"/>
              </a:rPr>
              <a:t>Спорт –денсаулық кепілі</a:t>
            </a:r>
            <a:endParaRPr lang="ru-RU" sz="2400" b="1" spc="50" dirty="0">
              <a:ln w="12700" cmpd="sng">
                <a:solidFill>
                  <a:srgbClr val="92D050"/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</a:endParaRPr>
          </a:p>
        </p:txBody>
      </p:sp>
      <p:pic>
        <p:nvPicPr>
          <p:cNvPr id="7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6"/>
          <a:srcRect b="24607"/>
          <a:stretch>
            <a:fillRect/>
          </a:stretch>
        </p:blipFill>
        <p:spPr bwMode="auto">
          <a:xfrm rot="563873">
            <a:off x="101207" y="5250859"/>
            <a:ext cx="2301885" cy="1428792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740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822" y="1484784"/>
            <a:ext cx="8384634" cy="194421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Әуенді нота</a:t>
            </a: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профильді мектебі</a:t>
            </a:r>
            <a:endParaRPr kumimoji="0" lang="ru-RU" sz="5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195" name="Picture 3" descr="C:\Users\Acer\Desktop\лг\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32" y="2348878"/>
            <a:ext cx="3068614" cy="2832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4"/>
          <a:srcRect b="24607"/>
          <a:stretch>
            <a:fillRect/>
          </a:stretch>
        </p:blipFill>
        <p:spPr bwMode="auto">
          <a:xfrm>
            <a:off x="214282" y="285728"/>
            <a:ext cx="1571636" cy="1714512"/>
          </a:xfrm>
          <a:prstGeom prst="star16">
            <a:avLst/>
          </a:prstGeom>
          <a:noFill/>
        </p:spPr>
      </p:pic>
      <p:pic>
        <p:nvPicPr>
          <p:cNvPr id="7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4"/>
          <a:srcRect b="24607"/>
          <a:stretch>
            <a:fillRect/>
          </a:stretch>
        </p:blipFill>
        <p:spPr bwMode="auto">
          <a:xfrm>
            <a:off x="6929454" y="4641726"/>
            <a:ext cx="1857388" cy="1716269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18185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IMG-20170607-WA0056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248471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20170530_12530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9140" y="2974305"/>
            <a:ext cx="3606155" cy="4227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20170530_120835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3"/>
            <a:ext cx="4632201" cy="349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116632"/>
            <a:ext cx="4632201" cy="302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6"/>
          <a:srcRect b="24607"/>
          <a:stretch>
            <a:fillRect/>
          </a:stretch>
        </p:blipFill>
        <p:spPr bwMode="auto">
          <a:xfrm rot="9335459">
            <a:off x="3220456" y="2530905"/>
            <a:ext cx="1707599" cy="1708983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847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9683" y="1988840"/>
            <a:ext cx="8384634" cy="175432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Робототехника</a:t>
            </a: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профильді мектебі</a:t>
            </a:r>
            <a:endParaRPr kumimoji="0" lang="ru-RU" sz="5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43" name="Picture 3" descr="C:\Users\Acer\Desktop\лг\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08920"/>
            <a:ext cx="360040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4"/>
          <a:srcRect b="24607"/>
          <a:stretch>
            <a:fillRect/>
          </a:stretch>
        </p:blipFill>
        <p:spPr bwMode="auto">
          <a:xfrm rot="9335459">
            <a:off x="220973" y="2220934"/>
            <a:ext cx="1363181" cy="1364286"/>
          </a:xfrm>
          <a:prstGeom prst="star16">
            <a:avLst/>
          </a:prstGeom>
          <a:noFill/>
        </p:spPr>
      </p:pic>
      <p:pic>
        <p:nvPicPr>
          <p:cNvPr id="7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4"/>
          <a:srcRect b="24607"/>
          <a:stretch>
            <a:fillRect/>
          </a:stretch>
        </p:blipFill>
        <p:spPr bwMode="auto">
          <a:xfrm rot="9335459">
            <a:off x="7513674" y="3656127"/>
            <a:ext cx="1402912" cy="1404049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61660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6985"/>
            <a:ext cx="4464497" cy="305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05"/>
          <a:stretch/>
        </p:blipFill>
        <p:spPr bwMode="auto">
          <a:xfrm>
            <a:off x="4691520" y="156985"/>
            <a:ext cx="4344976" cy="3055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631"/>
          <a:stretch/>
        </p:blipFill>
        <p:spPr bwMode="auto">
          <a:xfrm>
            <a:off x="179512" y="3212976"/>
            <a:ext cx="4464498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Acer\Desktop\Лагерь 2017ж\IMG-20170619-WA0008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20" y="3212976"/>
            <a:ext cx="434497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6"/>
          <a:srcRect b="24607"/>
          <a:stretch>
            <a:fillRect/>
          </a:stretch>
        </p:blipFill>
        <p:spPr bwMode="auto">
          <a:xfrm rot="9335459">
            <a:off x="3920110" y="2776762"/>
            <a:ext cx="1707599" cy="1708983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51951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9683" y="1988840"/>
            <a:ext cx="8384634" cy="175432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kk-KZ" sz="54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Ертегілер әлемінде</a:t>
            </a: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профильді мектебі</a:t>
            </a:r>
            <a:endParaRPr kumimoji="0" lang="ru-RU" sz="5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291" name="Picture 3" descr="C:\Users\Acer\Desktop\лг\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86"/>
          <a:stretch>
            <a:fillRect/>
          </a:stretch>
        </p:blipFill>
        <p:spPr bwMode="auto">
          <a:xfrm>
            <a:off x="2928926" y="2428868"/>
            <a:ext cx="357190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4"/>
          <a:srcRect b="24607"/>
          <a:stretch>
            <a:fillRect/>
          </a:stretch>
        </p:blipFill>
        <p:spPr bwMode="auto">
          <a:xfrm rot="9335459">
            <a:off x="6852788" y="4406721"/>
            <a:ext cx="2293181" cy="2182274"/>
          </a:xfrm>
          <a:prstGeom prst="star16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4"/>
          <a:srcRect b="24607"/>
          <a:stretch>
            <a:fillRect/>
          </a:stretch>
        </p:blipFill>
        <p:spPr bwMode="auto">
          <a:xfrm rot="9335459">
            <a:off x="337496" y="1071384"/>
            <a:ext cx="1409450" cy="1410592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72370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8655" y="1844824"/>
            <a:ext cx="8560356" cy="125027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kumimoji="0" lang="en-US" sz="5400" b="1" i="0" u="none" strike="noStrike" kern="1200" cap="none" spc="0" normalizeH="0" baseline="0" noProof="0" dirty="0" err="1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Heppi</a:t>
            </a:r>
            <a:r>
              <a:rPr kumimoji="0" lang="en-US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Englisch</a:t>
            </a: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профильді мектебі</a:t>
            </a:r>
            <a:endParaRPr kumimoji="0" lang="ru-RU" sz="5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9" name="Picture 5" descr="C:\Users\Acer\Desktop\лг\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214686"/>
            <a:ext cx="3357543" cy="2301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86355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2488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Acer\Desktop\Лагерь 2017ж\20170531_13524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9"/>
            <a:ext cx="4320480" cy="3509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20170613_132803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383"/>
          <a:stretch>
            <a:fillRect/>
          </a:stretch>
        </p:blipFill>
        <p:spPr bwMode="auto">
          <a:xfrm>
            <a:off x="4572000" y="116632"/>
            <a:ext cx="4464496" cy="3096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IMG-20170619-WA0016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53650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6"/>
          <a:srcRect b="24607"/>
          <a:stretch>
            <a:fillRect/>
          </a:stretch>
        </p:blipFill>
        <p:spPr bwMode="auto">
          <a:xfrm rot="9335459">
            <a:off x="3391879" y="2399190"/>
            <a:ext cx="2014348" cy="1984764"/>
          </a:xfrm>
          <a:prstGeom prst="star12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94995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Фоны Экспо\экспо футур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32626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20170530_11213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1580" y="-495436"/>
            <a:ext cx="2808312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Acer\Desktop\Лагерь 2017ж\20170530_13555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4087" y="-747462"/>
            <a:ext cx="2808313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Acer\Desktop\Лагерь 2017ж\20170530_13541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57"/>
          <a:stretch/>
        </p:blipFill>
        <p:spPr bwMode="auto">
          <a:xfrm>
            <a:off x="107504" y="3068959"/>
            <a:ext cx="4176464" cy="3600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 descr="C:\Users\Acer\Desktop\Лагерь 2017ж\20170530_135627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60"/>
            <a:ext cx="4680520" cy="36003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91816" y="2132856"/>
            <a:ext cx="6332512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01936" y="2967335"/>
            <a:ext cx="374012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Ағылшын тілін үйренейік</a:t>
            </a:r>
            <a:endParaRPr lang="ru-RU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7"/>
          <a:srcRect b="24607"/>
          <a:stretch>
            <a:fillRect/>
          </a:stretch>
        </p:blipFill>
        <p:spPr bwMode="auto">
          <a:xfrm>
            <a:off x="4714876" y="3214686"/>
            <a:ext cx="1500198" cy="1428760"/>
          </a:xfrm>
          <a:prstGeom prst="star16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1338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06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822" y="1700808"/>
            <a:ext cx="8384634" cy="187220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Шебер қолдар</a:t>
            </a: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профильді мектебі</a:t>
            </a:r>
            <a:endParaRPr kumimoji="0" lang="ru-RU" sz="5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2" descr="C:\Users\admin\Desktop\ВРОДЕ НЕ НАДО\Сканер лагерь\енбе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72" y="2492896"/>
            <a:ext cx="3615333" cy="2629333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4682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IMG-20170607-WA0067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1"/>
            <a:ext cx="4392488" cy="3240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cer\Desktop\Лагерь 2017ж\IMG-20170607-WA006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1"/>
            <a:ext cx="4482852" cy="3240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IMG-20170607-WA0073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428999"/>
            <a:ext cx="4392488" cy="3286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IMG-20170607-WA0093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85" y="3428999"/>
            <a:ext cx="4482852" cy="3286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6"/>
          <a:srcRect b="24607"/>
          <a:stretch>
            <a:fillRect/>
          </a:stretch>
        </p:blipFill>
        <p:spPr bwMode="auto">
          <a:xfrm>
            <a:off x="3428992" y="1928802"/>
            <a:ext cx="1928826" cy="2279521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7084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822" y="1700808"/>
            <a:ext cx="8384634" cy="187220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kk-KZ" sz="54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Табиғи материалдар</a:t>
            </a: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54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профильді мектебі</a:t>
            </a:r>
            <a:endParaRPr kumimoji="0" lang="ru-RU" sz="5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5" name="Picture 3" descr="C:\Users\Acer\Desktop\лг\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34" y="2420888"/>
            <a:ext cx="3672409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4"/>
          <a:srcRect b="24607"/>
          <a:stretch>
            <a:fillRect/>
          </a:stretch>
        </p:blipFill>
        <p:spPr bwMode="auto">
          <a:xfrm>
            <a:off x="357158" y="4214818"/>
            <a:ext cx="1928826" cy="2279521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33402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IMG-20170607-WA0079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32447" cy="292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cer\Desktop\Лагерь 2017ж\IMG-20170607-WA0092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6633"/>
            <a:ext cx="4824536" cy="2808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IMG-20170607-WA009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24943"/>
            <a:ext cx="4427984" cy="3798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IMG-20170607-WA007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778" y="3068960"/>
            <a:ext cx="4588718" cy="365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475656" y="2814835"/>
            <a:ext cx="5904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i="1" dirty="0">
                <a:solidFill>
                  <a:srgbClr val="C00000"/>
                </a:solidFill>
                <a:latin typeface="Times New Roman"/>
                <a:ea typeface="Times New Roman"/>
              </a:rPr>
              <a:t>Табиғи материалдармен жұмыс </a:t>
            </a:r>
            <a:r>
              <a:rPr lang="kk-KZ" sz="2400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үстінде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74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Acer\Desktop\лг\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73560">
            <a:off x="3023828" y="1492801"/>
            <a:ext cx="3096345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4"/>
          <a:srcRect b="24607"/>
          <a:stretch>
            <a:fillRect/>
          </a:stretch>
        </p:blipFill>
        <p:spPr bwMode="auto">
          <a:xfrm>
            <a:off x="7500958" y="3740730"/>
            <a:ext cx="1186971" cy="1402782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44294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IMG-20170607-WA0071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4104456" cy="2952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cer\Desktop\Лагерь 2017ж\20170608_11211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4268"/>
            <a:ext cx="4680520" cy="2936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20170608_112055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417646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20170608_11212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8"/>
            <a:ext cx="4680520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6"/>
          <a:srcRect b="24607"/>
          <a:stretch>
            <a:fillRect/>
          </a:stretch>
        </p:blipFill>
        <p:spPr bwMode="auto">
          <a:xfrm>
            <a:off x="3643306" y="2357430"/>
            <a:ext cx="1566141" cy="1850893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9187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65</Words>
  <Application>Microsoft Office PowerPoint</Application>
  <PresentationFormat>Экран (4:3)</PresentationFormat>
  <Paragraphs>23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User</cp:lastModifiedBy>
  <cp:revision>17</cp:revision>
  <dcterms:created xsi:type="dcterms:W3CDTF">2017-06-19T20:29:22Z</dcterms:created>
  <dcterms:modified xsi:type="dcterms:W3CDTF">2017-06-28T19:53:13Z</dcterms:modified>
</cp:coreProperties>
</file>