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4" r:id="rId8"/>
    <p:sldId id="267" r:id="rId9"/>
    <p:sldId id="265" r:id="rId10"/>
    <p:sldId id="268" r:id="rId11"/>
    <p:sldId id="274" r:id="rId12"/>
    <p:sldId id="273" r:id="rId13"/>
    <p:sldId id="269" r:id="rId14"/>
    <p:sldId id="270" r:id="rId15"/>
    <p:sldId id="271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rot="20904381">
            <a:off x="451596" y="639723"/>
            <a:ext cx="837976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5400" b="1" dirty="0" smtClean="0">
                <a:ln w="19050" cmpd="sng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ТӘЖІРИБЕ,  </a:t>
            </a:r>
            <a:endParaRPr lang="kk-KZ" sz="5400" b="1" dirty="0" smtClean="0">
              <a:ln w="19050" cmpd="sng">
                <a:solidFill>
                  <a:srgbClr val="0000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5400" b="1" dirty="0" smtClean="0">
                <a:ln w="19050" cmpd="sng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САЯХАТ және</a:t>
            </a:r>
            <a:endParaRPr lang="kk-KZ" sz="5400" b="1" dirty="0" smtClean="0">
              <a:ln w="19050" cmpd="sng">
                <a:solidFill>
                  <a:srgbClr val="0000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5400" b="1" dirty="0" smtClean="0">
                <a:ln w="19050" cmpd="sng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kk-KZ" sz="5400" b="1" dirty="0" smtClean="0">
                <a:ln w="19050" cmpd="sng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КҮНШУАҚ” </a:t>
            </a:r>
            <a:r>
              <a:rPr lang="kk-KZ" sz="5400" b="1" dirty="0" smtClean="0">
                <a:ln w="19050" cmpd="sng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халықаралық  байқауы</a:t>
            </a:r>
            <a:r>
              <a:rPr lang="kk-KZ" sz="5400" b="1" dirty="0" smtClean="0">
                <a:ln w="19050" cmpd="sng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ru-RU" sz="5400" b="1" cap="none" spc="0" dirty="0">
              <a:ln w="19050" cmpd="sng">
                <a:solidFill>
                  <a:srgbClr val="0000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904381">
            <a:off x="1503095" y="3939575"/>
            <a:ext cx="729204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4400" b="1" dirty="0" smtClean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5 – 8 сынып оқушылары</a:t>
            </a:r>
            <a:r>
              <a:rPr lang="kk-KZ" sz="4400" b="1" dirty="0" smtClean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ru-RU" sz="4400" b="1" cap="none" spc="0" dirty="0">
              <a:ln w="17780" cmpd="sng">
                <a:solidFill>
                  <a:srgbClr val="002060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9643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Acer\Desktop\Лагерь 2017ж\20170608_114902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11861" y="728699"/>
            <a:ext cx="2232247" cy="25922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08" y="2780928"/>
            <a:ext cx="2752004" cy="23762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764705"/>
            <a:ext cx="2658740" cy="22322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Documents and Settings\User\Рабочий стол\9bcb99effd72857fd1ee22a0af59722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4429132"/>
            <a:ext cx="2214578" cy="2241332"/>
          </a:xfrm>
          <a:prstGeom prst="star16">
            <a:avLst/>
          </a:prstGeom>
          <a:noFill/>
        </p:spPr>
      </p:pic>
      <p:pic>
        <p:nvPicPr>
          <p:cNvPr id="9" name="Picture 2" descr="C:\Documents and Settings\User\Рабочий стол\20170119125638.jpg"/>
          <p:cNvPicPr>
            <a:picLocks noChangeAspect="1" noChangeArrowheads="1"/>
          </p:cNvPicPr>
          <p:nvPr/>
        </p:nvPicPr>
        <p:blipFill>
          <a:blip r:embed="rId7"/>
          <a:srcRect l="6383"/>
          <a:stretch>
            <a:fillRect/>
          </a:stretch>
        </p:blipFill>
        <p:spPr bwMode="auto">
          <a:xfrm>
            <a:off x="214283" y="214290"/>
            <a:ext cx="1670726" cy="2357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60129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G:\DCIM\Camera\поход 11 класс\IMG-20170629-WA0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000240"/>
            <a:ext cx="7715304" cy="4214842"/>
          </a:xfrm>
          <a:prstGeom prst="rect">
            <a:avLst/>
          </a:prstGeom>
          <a:noFill/>
        </p:spPr>
      </p:pic>
      <p:pic>
        <p:nvPicPr>
          <p:cNvPr id="8" name="Picture 2" descr="C:\Documents and Settings\User\Рабочий стол\9bcb99effd72857fd1ee22a0af597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290"/>
            <a:ext cx="1142976" cy="1285916"/>
          </a:xfrm>
          <a:prstGeom prst="star16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928794" y="1000108"/>
            <a:ext cx="559871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k-KZ" sz="5400" b="1" cap="none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ір күндік су  </a:t>
            </a:r>
          </a:p>
          <a:p>
            <a:pPr algn="ctr"/>
            <a:r>
              <a:rPr lang="kk-KZ" sz="5400" b="1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жағасына</a:t>
            </a:r>
            <a:r>
              <a:rPr lang="kk-KZ" sz="5400" b="1" cap="none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саяхат</a:t>
            </a:r>
            <a:endParaRPr lang="ru-RU" sz="5400" b="1" cap="none" spc="50" dirty="0">
              <a:ln w="11430">
                <a:solidFill>
                  <a:srgbClr val="FF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8399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G:\DCIM\Camera\поход 11 класс\IMG-20170629-WA0016.jpg"/>
          <p:cNvPicPr>
            <a:picLocks noChangeAspect="1" noChangeArrowheads="1"/>
          </p:cNvPicPr>
          <p:nvPr/>
        </p:nvPicPr>
        <p:blipFill>
          <a:blip r:embed="rId3"/>
          <a:srcRect t="11765"/>
          <a:stretch>
            <a:fillRect/>
          </a:stretch>
        </p:blipFill>
        <p:spPr bwMode="auto">
          <a:xfrm>
            <a:off x="4714876" y="1142984"/>
            <a:ext cx="4000528" cy="4643470"/>
          </a:xfrm>
          <a:prstGeom prst="rect">
            <a:avLst/>
          </a:prstGeom>
          <a:noFill/>
        </p:spPr>
      </p:pic>
      <p:pic>
        <p:nvPicPr>
          <p:cNvPr id="3075" name="Picture 3" descr="G:\DCIM\Camera\поход 11 класс\IMG-20170629-WA0017.jpg"/>
          <p:cNvPicPr>
            <a:picLocks noChangeAspect="1" noChangeArrowheads="1"/>
          </p:cNvPicPr>
          <p:nvPr/>
        </p:nvPicPr>
        <p:blipFill>
          <a:blip r:embed="rId4"/>
          <a:srcRect t="11765"/>
          <a:stretch>
            <a:fillRect/>
          </a:stretch>
        </p:blipFill>
        <p:spPr bwMode="auto">
          <a:xfrm>
            <a:off x="500034" y="1142984"/>
            <a:ext cx="3857652" cy="4643470"/>
          </a:xfrm>
          <a:prstGeom prst="rect">
            <a:avLst/>
          </a:prstGeom>
          <a:noFill/>
        </p:spPr>
      </p:pic>
      <p:pic>
        <p:nvPicPr>
          <p:cNvPr id="8" name="Picture 2" descr="C:\Documents and Settings\User\Рабочий стол\9bcb99effd72857fd1ee22a0af5972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4714884"/>
            <a:ext cx="1785950" cy="1857388"/>
          </a:xfrm>
          <a:prstGeom prst="star16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68399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User\Рабочий стол\ЭКСПО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571480"/>
            <a:ext cx="8229600" cy="2571768"/>
          </a:xfrm>
        </p:spPr>
        <p:txBody>
          <a:bodyPr>
            <a:noAutofit/>
          </a:bodyPr>
          <a:lstStyle/>
          <a:p>
            <a:r>
              <a:rPr lang="kk-KZ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Алматы қаласындағы </a:t>
            </a:r>
            <a:br>
              <a:rPr lang="kk-KZ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“Күншуақ” халықаралық байқауы</a:t>
            </a:r>
            <a:br>
              <a:rPr lang="kk-KZ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Бас жүлде иегерлері: Хамидулла Шерхан,</a:t>
            </a:r>
            <a:br>
              <a:rPr lang="kk-KZ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Искакова Дильназ, Идирисова Асима, </a:t>
            </a:r>
            <a:br>
              <a:rPr lang="kk-KZ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Жанабай Аида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User\Рабочий стол\трио гран при 2017 куншуак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r="4348"/>
          <a:stretch>
            <a:fillRect/>
          </a:stretch>
        </p:blipFill>
        <p:spPr bwMode="auto">
          <a:xfrm>
            <a:off x="357158" y="2857496"/>
            <a:ext cx="3143272" cy="3554985"/>
          </a:xfrm>
          <a:prstGeom prst="roundRect">
            <a:avLst/>
          </a:prstGeom>
          <a:noFill/>
        </p:spPr>
      </p:pic>
      <p:pic>
        <p:nvPicPr>
          <p:cNvPr id="5" name="Picture 2" descr="C:\Documents and Settings\User\Рабочий стол\Шерхан Конкурс 2017.jpg"/>
          <p:cNvPicPr>
            <a:picLocks noChangeAspect="1" noChangeArrowheads="1"/>
          </p:cNvPicPr>
          <p:nvPr/>
        </p:nvPicPr>
        <p:blipFill>
          <a:blip r:embed="rId4"/>
          <a:srcRect l="9615"/>
          <a:stretch>
            <a:fillRect/>
          </a:stretch>
        </p:blipFill>
        <p:spPr bwMode="auto">
          <a:xfrm>
            <a:off x="5429256" y="2857496"/>
            <a:ext cx="3357586" cy="3525831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ДОКУМЕНТЫ ШКОЛА\Школа фото 2016-2017\алматы Серик 2017 Шерхан\Алматы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14686"/>
            <a:ext cx="3500430" cy="3643314"/>
          </a:xfrm>
          <a:prstGeom prst="rect">
            <a:avLst/>
          </a:prstGeom>
          <a:noFill/>
        </p:spPr>
      </p:pic>
      <p:pic>
        <p:nvPicPr>
          <p:cNvPr id="5124" name="Picture 4" descr="D:\ДОКУМЕНТЫ ШКОЛА\Школа фото 2016-2017\алматы Серик 2017 Шерхан\алматы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3500430" cy="3286124"/>
          </a:xfrm>
          <a:prstGeom prst="rect">
            <a:avLst/>
          </a:prstGeom>
          <a:noFill/>
        </p:spPr>
      </p:pic>
      <p:pic>
        <p:nvPicPr>
          <p:cNvPr id="5125" name="Picture 5" descr="D:\ДОКУМЕНТЫ ШКОЛА\Школа фото 2016-2017\алматы Серик 2017 Шерхан\алматы 4.jpg"/>
          <p:cNvPicPr>
            <a:picLocks noChangeAspect="1" noChangeArrowheads="1"/>
          </p:cNvPicPr>
          <p:nvPr/>
        </p:nvPicPr>
        <p:blipFill>
          <a:blip r:embed="rId4"/>
          <a:srcRect b="31250"/>
          <a:stretch>
            <a:fillRect/>
          </a:stretch>
        </p:blipFill>
        <p:spPr bwMode="auto">
          <a:xfrm>
            <a:off x="3500430" y="0"/>
            <a:ext cx="564357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ОКУМЕНТЫ ШКОЛА\Школа фото 2016-2017\алматы Серик 2017 Шерхан\алматы 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15556"/>
          <a:stretch>
            <a:fillRect/>
          </a:stretch>
        </p:blipFill>
        <p:spPr bwMode="auto">
          <a:xfrm>
            <a:off x="0" y="0"/>
            <a:ext cx="2643174" cy="3286124"/>
          </a:xfrm>
          <a:prstGeom prst="rect">
            <a:avLst/>
          </a:prstGeom>
          <a:noFill/>
        </p:spPr>
      </p:pic>
      <p:pic>
        <p:nvPicPr>
          <p:cNvPr id="6147" name="Picture 3" descr="D:\ДОКУМЕНТЫ ШКОЛА\Школа фото 2016-2017\алматы Серик 2017 Шерхан\алматы 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0"/>
            <a:ext cx="3505423" cy="3214686"/>
          </a:xfrm>
          <a:prstGeom prst="rect">
            <a:avLst/>
          </a:prstGeom>
          <a:noFill/>
        </p:spPr>
      </p:pic>
      <p:pic>
        <p:nvPicPr>
          <p:cNvPr id="6148" name="Picture 4" descr="D:\ДОКУМЕНТЫ ШКОЛА\Школа фото 2016-2017\алматы Серик 2017 Шерхан\алматы 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3214686"/>
            <a:ext cx="3071802" cy="3643314"/>
          </a:xfrm>
          <a:prstGeom prst="rect">
            <a:avLst/>
          </a:prstGeom>
          <a:noFill/>
        </p:spPr>
      </p:pic>
      <p:pic>
        <p:nvPicPr>
          <p:cNvPr id="6149" name="Picture 5" descr="D:\ДОКУМЕНТЫ ШКОЛА\Школа фото 2016-2017\алматы Серик 2017 Шерхан\алматы 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0"/>
            <a:ext cx="3071802" cy="3214686"/>
          </a:xfrm>
          <a:prstGeom prst="rect">
            <a:avLst/>
          </a:prstGeom>
          <a:noFill/>
        </p:spPr>
      </p:pic>
      <p:pic>
        <p:nvPicPr>
          <p:cNvPr id="6150" name="Picture 6" descr="D:\ДОКУМЕНТЫ ШКОЛА\Школа фото 2016-2017\алматы Серик 2017 Шерхан\алматы 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14686"/>
            <a:ext cx="2643174" cy="3643314"/>
          </a:xfrm>
          <a:prstGeom prst="rect">
            <a:avLst/>
          </a:prstGeom>
          <a:noFill/>
        </p:spPr>
      </p:pic>
      <p:pic>
        <p:nvPicPr>
          <p:cNvPr id="6151" name="Picture 7" descr="D:\ДОКУМЕНТЫ ШКОЛА\Школа фото 2016-2017\алматы Серик 2017 Шерхан\алматы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43174" y="3214686"/>
            <a:ext cx="3429024" cy="36433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Фоны Экспо\экспо зелена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6364"/>
          <a:stretch>
            <a:fillRect/>
          </a:stretch>
        </p:blipFill>
        <p:spPr bwMode="auto">
          <a:xfrm>
            <a:off x="1" y="0"/>
            <a:ext cx="542925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Documents and Settings\User\Рабочий стол\продвижение-ЭКСПО-2017-в-Казахстане-800x4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0"/>
            <a:ext cx="3714744" cy="6858000"/>
          </a:xfrm>
          <a:prstGeom prst="rect">
            <a:avLst/>
          </a:prstGeom>
          <a:noFill/>
        </p:spPr>
      </p:pic>
      <p:pic>
        <p:nvPicPr>
          <p:cNvPr id="2051" name="Picture 3" descr="C:\Users\Acer\Desktop\лг\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676"/>
          <a:stretch>
            <a:fillRect/>
          </a:stretch>
        </p:blipFill>
        <p:spPr bwMode="auto">
          <a:xfrm>
            <a:off x="1214414" y="571480"/>
            <a:ext cx="4071966" cy="4000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User\Рабочий стол\20170119125638.jpg"/>
          <p:cNvPicPr>
            <a:picLocks noChangeAspect="1" noChangeArrowheads="1"/>
          </p:cNvPicPr>
          <p:nvPr/>
        </p:nvPicPr>
        <p:blipFill>
          <a:blip r:embed="rId5"/>
          <a:srcRect l="6383"/>
          <a:stretch>
            <a:fillRect/>
          </a:stretch>
        </p:blipFill>
        <p:spPr bwMode="auto">
          <a:xfrm>
            <a:off x="1285852" y="4786322"/>
            <a:ext cx="3929090" cy="1614999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22145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82"/>
            <a:ext cx="92515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/>
          <p:nvPr/>
        </p:nvSpPr>
        <p:spPr>
          <a:xfrm>
            <a:off x="535782" y="1720850"/>
            <a:ext cx="835669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kk-KZ" sz="5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Еңбекті </a:t>
            </a:r>
            <a:r>
              <a:rPr lang="kk-KZ" sz="5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сүй, құрметте,</a:t>
            </a:r>
          </a:p>
          <a:p>
            <a:pPr algn="ctr">
              <a:defRPr/>
            </a:pPr>
            <a:r>
              <a:rPr lang="kk-KZ" sz="5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Керек болар еңбек те.</a:t>
            </a:r>
          </a:p>
          <a:p>
            <a:pPr algn="ctr">
              <a:defRPr/>
            </a:pPr>
            <a:r>
              <a:rPr lang="kk-KZ" sz="5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Еңбек етсең емерсің,</a:t>
            </a:r>
          </a:p>
          <a:p>
            <a:pPr algn="ctr">
              <a:defRPr/>
            </a:pPr>
            <a:r>
              <a:rPr lang="kk-KZ" sz="5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Жақын болшы еңбекке.</a:t>
            </a:r>
            <a:endParaRPr lang="ru-RU" sz="54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6145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Acer\Desktop\Лагерь 2017ж\IMG-20170604-WA0001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916832"/>
            <a:ext cx="4248473" cy="4752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Acer\Desktop\Лагерь 2017ж\IMG-20170604-WA0000.jpg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248472" cy="4752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9511" y="260648"/>
            <a:ext cx="60486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Қоршаған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орта </a:t>
            </a:r>
            <a:r>
              <a:rPr lang="ru-RU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тазалығын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сақтаймыз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!"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2050" name="Picture 2" descr="C:\Documents and Settings\User\Рабочий стол\9bcb99effd72857fd1ee22a0af59722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4714860"/>
            <a:ext cx="2143140" cy="2143140"/>
          </a:xfrm>
          <a:prstGeom prst="star16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3706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Acer\Desktop\Лагерь 2017ж\IMG-20170604-WA0012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491879" cy="2996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C:\Users\Acer\Desktop\Лагерь 2017ж\IMG-20170604-WA0010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66713"/>
            <a:ext cx="3384376" cy="29245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 descr="C:\Users\Acer\Desktop\Лагерь 2017ж\IMG-20170604-WA0008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61285"/>
            <a:ext cx="3563888" cy="30967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2" descr="C:\Documents and Settings\User\Рабочий стол\9bcb99effd72857fd1ee22a0af59722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4286256"/>
            <a:ext cx="2143140" cy="2143140"/>
          </a:xfrm>
          <a:prstGeom prst="star16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39088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44075" cy="752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Acer\Desktop\Лагерь 2017ж\IMG-20170604-WA0003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72" y="1420326"/>
            <a:ext cx="4392488" cy="4672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Acer\Desktop\Лагерь 2017ж\IMG-20170604-WA0005.jpg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820" y="1440751"/>
            <a:ext cx="4524499" cy="4652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79511" y="404664"/>
            <a:ext cx="74168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«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Еңбек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бәрін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жеңбек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8" name="Picture 2" descr="C:\Documents and Settings\User\Рабочий стол\9bcb99effd72857fd1ee22a0af59722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6" y="4714860"/>
            <a:ext cx="2143140" cy="2143140"/>
          </a:xfrm>
          <a:prstGeom prst="star16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41943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Acer\Desktop\Лагерь 2017ж\IMG-20170604-WA0018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5427"/>
            <a:ext cx="4176464" cy="34563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Acer\Desktop\Лагерь 2017ж\IMG-20170607-WA0026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140968"/>
            <a:ext cx="4248472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Acer\Desktop\Лагерь 2017ж\IMG-20170604-WA0011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699" y="206299"/>
            <a:ext cx="4102763" cy="33123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Documents and Settings\User\Рабочий стол\9bcb99effd72857fd1ee22a0af59722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00860" y="4714860"/>
            <a:ext cx="2143140" cy="2143140"/>
          </a:xfrm>
          <a:prstGeom prst="star16">
            <a:avLst/>
          </a:prstGeom>
          <a:noFill/>
        </p:spPr>
      </p:pic>
      <p:pic>
        <p:nvPicPr>
          <p:cNvPr id="9" name="Picture 2" descr="C:\Documents and Settings\User\Рабочий стол\9bcb99effd72857fd1ee22a0af59722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0" y="4500570"/>
            <a:ext cx="2428860" cy="2214578"/>
          </a:xfrm>
          <a:prstGeom prst="star16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78340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Documents and Settings\User\Рабочий стол\Экспо треугольник.jpg"/>
          <p:cNvPicPr>
            <a:picLocks noChangeAspect="1" noChangeArrowheads="1"/>
          </p:cNvPicPr>
          <p:nvPr/>
        </p:nvPicPr>
        <p:blipFill>
          <a:blip r:embed="rId3"/>
          <a:srcRect l="26459" r="25916" b="36527"/>
          <a:stretch>
            <a:fillRect/>
          </a:stretch>
        </p:blipFill>
        <p:spPr bwMode="auto">
          <a:xfrm>
            <a:off x="6715140" y="1071546"/>
            <a:ext cx="2285987" cy="3429000"/>
          </a:xfrm>
          <a:prstGeom prst="triangle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6715172" cy="621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80385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Acer\Desktop\Лагерь 2017ж\IMG-20170607-WA0027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0914">
            <a:off x="328476" y="801104"/>
            <a:ext cx="3348569" cy="1630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Documents and Settings\Admin\Рабочий стол\ЖАЗ - фото - 2015\ФОТО  Айнаш ПРАКТИКА 2015\20150605_0925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72842">
            <a:off x="6408321" y="543140"/>
            <a:ext cx="2271667" cy="1946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0229">
            <a:off x="1112892" y="2824410"/>
            <a:ext cx="3414048" cy="2140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Documents and Settings\User\Рабочий стол\9bcb99effd72857fd1ee22a0af5972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286124"/>
            <a:ext cx="1142976" cy="1285916"/>
          </a:xfrm>
          <a:prstGeom prst="star16">
            <a:avLst/>
          </a:prstGeom>
          <a:noFill/>
        </p:spPr>
      </p:pic>
      <p:pic>
        <p:nvPicPr>
          <p:cNvPr id="1026" name="Picture 2" descr="G:\DCIM\Camera\практика цветы\IMG-20170606-WA008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934" y="285728"/>
            <a:ext cx="1393200" cy="1393200"/>
          </a:xfrm>
          <a:prstGeom prst="rect">
            <a:avLst/>
          </a:prstGeom>
          <a:noFill/>
        </p:spPr>
      </p:pic>
      <p:pic>
        <p:nvPicPr>
          <p:cNvPr id="1027" name="Picture 3" descr="G:\DCIM\Camera\практика цветы\IMG-20170606-WA008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2071678"/>
            <a:ext cx="1393200" cy="1393200"/>
          </a:xfrm>
          <a:prstGeom prst="rect">
            <a:avLst/>
          </a:prstGeom>
          <a:noFill/>
        </p:spPr>
      </p:pic>
      <p:pic>
        <p:nvPicPr>
          <p:cNvPr id="1028" name="Picture 4" descr="G:\DCIM\Camera\практика цветы\IMG-20170606-WA008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3504" y="3857628"/>
            <a:ext cx="1393200" cy="1393200"/>
          </a:xfrm>
          <a:prstGeom prst="rect">
            <a:avLst/>
          </a:prstGeom>
          <a:noFill/>
        </p:spPr>
      </p:pic>
      <p:pic>
        <p:nvPicPr>
          <p:cNvPr id="1029" name="Picture 5" descr="G:\DCIM\Camera\практика цветы\IMG-20170606-WA006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191595">
            <a:off x="3500430" y="5072074"/>
            <a:ext cx="1393200" cy="1393200"/>
          </a:xfrm>
          <a:prstGeom prst="rect">
            <a:avLst/>
          </a:prstGeom>
          <a:noFill/>
        </p:spPr>
      </p:pic>
      <p:pic>
        <p:nvPicPr>
          <p:cNvPr id="1030" name="Picture 6" descr="G:\DCIM\Camera\практика цветы\IMG-20170606-WA006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62971">
            <a:off x="6904658" y="3027993"/>
            <a:ext cx="1855832" cy="1683058"/>
          </a:xfrm>
          <a:prstGeom prst="rect">
            <a:avLst/>
          </a:prstGeom>
          <a:noFill/>
        </p:spPr>
      </p:pic>
      <p:pic>
        <p:nvPicPr>
          <p:cNvPr id="1031" name="Picture 7" descr="G:\DCIM\Camera\практика цветы\IMG-20170606-WA005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702470">
            <a:off x="6771229" y="5049583"/>
            <a:ext cx="1950286" cy="1456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683996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53</Words>
  <Application>Microsoft Office PowerPoint</Application>
  <PresentationFormat>Экран (4:3)</PresentationFormat>
  <Paragraphs>15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Алматы қаласындағы  “Күншуақ” халықаралық байқауы Бас жүлде иегерлері: Хамидулла Шерхан, Искакова Дильназ, Идирисова Асима,  Жанабай Аида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User</cp:lastModifiedBy>
  <cp:revision>26</cp:revision>
  <dcterms:created xsi:type="dcterms:W3CDTF">2017-06-20T17:26:21Z</dcterms:created>
  <dcterms:modified xsi:type="dcterms:W3CDTF">2017-06-29T09:20:46Z</dcterms:modified>
</cp:coreProperties>
</file>