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1" r:id="rId4"/>
    <p:sldId id="270" r:id="rId5"/>
    <p:sldId id="272" r:id="rId6"/>
    <p:sldId id="26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00FF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6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23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Астана эксп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857232"/>
            <a:ext cx="734481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6000" b="1" i="1" spc="50" dirty="0" smtClean="0">
                <a:ln w="38100">
                  <a:solidFill>
                    <a:srgbClr val="00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Астана қаласы</a:t>
            </a:r>
          </a:p>
          <a:p>
            <a:pPr algn="ctr"/>
            <a:r>
              <a:rPr lang="kk-KZ" sz="6000" b="1" i="1" spc="50" dirty="0" smtClean="0">
                <a:ln w="57150">
                  <a:solidFill>
                    <a:srgbClr val="00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дүниежүзілік</a:t>
            </a:r>
            <a:r>
              <a:rPr lang="kk-KZ" sz="6000" b="1" i="1" spc="50" dirty="0" smtClean="0">
                <a:ln w="38100">
                  <a:solidFill>
                    <a:srgbClr val="00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kk-KZ" sz="6000" b="1" i="1" spc="50" dirty="0" smtClean="0">
                <a:ln w="38100">
                  <a:solidFill>
                    <a:srgbClr val="00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ЭКСПО - 2017” </a:t>
            </a:r>
            <a:r>
              <a:rPr lang="kk-KZ" sz="6000" b="1" i="1" spc="50" dirty="0" smtClean="0">
                <a:ln w="38100">
                  <a:solidFill>
                    <a:srgbClr val="00FF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көрмесіне саяхат</a:t>
            </a:r>
            <a:endParaRPr lang="ru-RU" sz="6000" b="1" i="1" spc="50" dirty="0">
              <a:ln w="38100">
                <a:solidFill>
                  <a:srgbClr val="00FF00"/>
                </a:solidFill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256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AppData\Local\Microsoft\Windows\INetCache\Content.Word\IMG-20170625-WA0048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70862"/>
            <a:ext cx="3312367" cy="3096344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Acer\AppData\Local\Microsoft\Windows\INetCache\Content.Word\IMG-20170625-WA005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134">
            <a:off x="6012161" y="1180257"/>
            <a:ext cx="3024336" cy="331236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Acer\AppData\Local\Microsoft\Windows\INetCache\Content.Word\IMG-20170624-WA0072.jp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273">
            <a:off x="117024" y="1121940"/>
            <a:ext cx="2987823" cy="342900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74308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9048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AppData\Local\Microsoft\Windows\INetCache\Content.Word\IMG-20170625-WA005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3876303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Acer\AppData\Local\Microsoft\Windows\INetCache\Content.Word\20170623_13442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0580" y="-310507"/>
            <a:ext cx="3240357" cy="3861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Acer\AppData\Local\Microsoft\Windows\INetCache\Content.Word\IMG-20170624-WA0070.jp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80359" cy="328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Acer\AppData\Local\Microsoft\Windows\INetCache\Content.Word\20170623_175740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0855" y="2881314"/>
            <a:ext cx="3284985" cy="4380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82829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AppData\Local\Microsoft\Windows\INetCache\Content.Word\IMG-20170624-WA0042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4032448" cy="36003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 descr="C:\Users\Acer\AppData\Local\Microsoft\Windows\INetCache\Content.Word\20170623_13464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3359" y="2627360"/>
            <a:ext cx="3111982" cy="52913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Рисунок 6" descr="C:\Users\Acer\AppData\Local\Microsoft\Windows\INetCache\Content.Word\IMG-20170624-WA0054.jp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522"/>
            <a:ext cx="4339114" cy="36003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0042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Desktop\Лагерь 2017ж\IMG-20170625-WA006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3832076" cy="3127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C:\Users\Acer\Desktop\Лагерь 2017ж\IMG-20170624-WA006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960440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C:\Users\Acer\Desktop\Лагерь 2017ж\IMG-20170624-WA0059.jp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248472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0299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2792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005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458"/>
          <a:stretch>
            <a:fillRect/>
          </a:stretch>
        </p:blipFill>
        <p:spPr bwMode="auto">
          <a:xfrm>
            <a:off x="4429124" y="0"/>
            <a:ext cx="4714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6833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Рабочий стол\ЭКСПО - 2017\IMG-20170625-WA01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Documents and Settings\User\Рабочий стол\ЭКСПО - 2017\IMG-20170624-WA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Documents and Settings\User\Мои документы\Panasonic\MFS\Scan\20170629_1102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57562"/>
            <a:ext cx="1836479" cy="300039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51" name="Picture 3" descr="C:\Documents and Settings\User\Мои документы\Panasonic\MFS\Scan\20170629_110347.jpg"/>
          <p:cNvPicPr>
            <a:picLocks noChangeAspect="1" noChangeArrowheads="1"/>
          </p:cNvPicPr>
          <p:nvPr/>
        </p:nvPicPr>
        <p:blipFill>
          <a:blip r:embed="rId4" cstate="print"/>
          <a:srcRect r="8969"/>
          <a:stretch>
            <a:fillRect/>
          </a:stretch>
        </p:blipFill>
        <p:spPr bwMode="auto">
          <a:xfrm>
            <a:off x="2357422" y="3357562"/>
            <a:ext cx="1857388" cy="300039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52" name="Picture 4" descr="C:\Documents and Settings\User\Мои документы\Panasonic\MFS\Scan\20170629_110453.jpg"/>
          <p:cNvPicPr>
            <a:picLocks noChangeAspect="1" noChangeArrowheads="1"/>
          </p:cNvPicPr>
          <p:nvPr/>
        </p:nvPicPr>
        <p:blipFill>
          <a:blip r:embed="rId5" cstate="print"/>
          <a:srcRect r="13333"/>
          <a:stretch>
            <a:fillRect/>
          </a:stretch>
        </p:blipFill>
        <p:spPr bwMode="auto">
          <a:xfrm>
            <a:off x="4429124" y="3357562"/>
            <a:ext cx="1857388" cy="300039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53" name="Picture 5" descr="C:\Documents and Settings\User\Мои документы\Panasonic\MFS\Scan\20170629_110606.jpg"/>
          <p:cNvPicPr>
            <a:picLocks noChangeAspect="1" noChangeArrowheads="1"/>
          </p:cNvPicPr>
          <p:nvPr/>
        </p:nvPicPr>
        <p:blipFill>
          <a:blip r:embed="rId6" cstate="print"/>
          <a:srcRect r="1626" b="38627"/>
          <a:stretch>
            <a:fillRect/>
          </a:stretch>
        </p:blipFill>
        <p:spPr bwMode="auto">
          <a:xfrm>
            <a:off x="6500826" y="3714752"/>
            <a:ext cx="2428892" cy="21431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Documents and Settings\User\Рабочий стол\ЭКСПО - 2017\20170623_132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Documents and Settings\User\Мои документы\Panasonic\MFS\Scan\20170629_1058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2214578" cy="30718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098" name="Picture 2" descr="C:\Documents and Settings\User\Мои документы\Panasonic\MFS\Scan\20170629_1059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857232"/>
            <a:ext cx="2286016" cy="32336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099" name="Picture 3" descr="C:\Documents and Settings\User\Мои документы\Panasonic\MFS\Scan\20170629_110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071810"/>
            <a:ext cx="2286016" cy="32336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Documents and Settings\User\Рабочий стол\ЭКСПО - 2017\IMG-20170625-WA01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Documents and Settings\User\Мои документы\Panasonic\MFS\Scan\20170629_1131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24237"/>
          <a:stretch>
            <a:fillRect/>
          </a:stretch>
        </p:blipFill>
        <p:spPr bwMode="auto">
          <a:xfrm>
            <a:off x="357158" y="857232"/>
            <a:ext cx="3199655" cy="24288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5123" name="Picture 3" descr="C:\Documents and Settings\User\Мои документы\Panasonic\MFS\Scan\20170629_113252.jpg"/>
          <p:cNvPicPr>
            <a:picLocks noChangeAspect="1" noChangeArrowheads="1"/>
          </p:cNvPicPr>
          <p:nvPr/>
        </p:nvPicPr>
        <p:blipFill>
          <a:blip r:embed="rId4" cstate="print"/>
          <a:srcRect b="22261"/>
          <a:stretch>
            <a:fillRect/>
          </a:stretch>
        </p:blipFill>
        <p:spPr bwMode="auto">
          <a:xfrm>
            <a:off x="357158" y="3643290"/>
            <a:ext cx="3214710" cy="26432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5124" name="Picture 4" descr="C:\Documents and Settings\User\Рабочий стол\ЭКСПО - 2017\IMG-20170625-WA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857232"/>
            <a:ext cx="1393200" cy="167895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5125" name="Picture 5" descr="C:\Documents and Settings\User\Рабочий стол\ЭКСПО - 2017\IMG-20170624-WA00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857232"/>
            <a:ext cx="1214446" cy="167895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5126" name="Picture 6" descr="C:\Documents and Settings\User\Рабочий стол\ЭКСПО - 2017\IMG-20170625-WA006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3000372"/>
            <a:ext cx="4344000" cy="32580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5127" name="Picture 7" descr="C:\Documents and Settings\User\Рабочий стол\ЭКСПО - 2017\IMG-20170625-WA01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0" y="857232"/>
            <a:ext cx="1259214" cy="167895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Acer\AppData\Local\Microsoft\Windows\INetCache\Content.Word\IMG-20170625-WA005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3"/>
            <a:ext cx="4151251" cy="3166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C:\Users\Acer\AppData\Local\Microsoft\Windows\INetCache\Content.Word\IMG-20170624-WA0070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857496"/>
            <a:ext cx="424847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7" descr="C:\Documents and Settings\User\Рабочий стол\ЭКСПО - 2017\IMG-20170625-WA01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96729">
            <a:off x="673063" y="4069682"/>
            <a:ext cx="3413219" cy="2303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96804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AppData\Local\Microsoft\Windows\INetCache\Content.Word\IMG-20170624-WA0055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"/>
            <a:ext cx="4464496" cy="328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Acer\AppData\Local\Microsoft\Windows\INetCache\Content.Word\IMG-20170625-WA0047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2636912"/>
            <a:ext cx="4679504" cy="4104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495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AppData\Local\Microsoft\Windows\INetCache\Content.Word\IMG-20170624-WA0054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8052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cer\AppData\Local\Microsoft\Windows\INetCache\Content.Word\IMG-20170625-WA005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716016" cy="3579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93886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</Words>
  <Application>Microsoft Office PowerPoint</Application>
  <PresentationFormat>Экран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User</cp:lastModifiedBy>
  <cp:revision>13</cp:revision>
  <dcterms:created xsi:type="dcterms:W3CDTF">2017-06-19T20:38:11Z</dcterms:created>
  <dcterms:modified xsi:type="dcterms:W3CDTF">2017-06-29T07:49:06Z</dcterms:modified>
</cp:coreProperties>
</file>