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7" r:id="rId3"/>
    <p:sldId id="257" r:id="rId4"/>
    <p:sldId id="286" r:id="rId5"/>
    <p:sldId id="260" r:id="rId6"/>
    <p:sldId id="261" r:id="rId7"/>
    <p:sldId id="277" r:id="rId8"/>
    <p:sldId id="274" r:id="rId9"/>
    <p:sldId id="275" r:id="rId10"/>
    <p:sldId id="276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9" r:id="rId20"/>
    <p:sldId id="280" r:id="rId21"/>
    <p:sldId id="281" r:id="rId22"/>
    <p:sldId id="289" r:id="rId23"/>
    <p:sldId id="312" r:id="rId24"/>
    <p:sldId id="313" r:id="rId25"/>
    <p:sldId id="300" r:id="rId26"/>
    <p:sldId id="314" r:id="rId27"/>
    <p:sldId id="315" r:id="rId28"/>
    <p:sldId id="301" r:id="rId29"/>
    <p:sldId id="302" r:id="rId30"/>
    <p:sldId id="304" r:id="rId31"/>
    <p:sldId id="305" r:id="rId32"/>
    <p:sldId id="306" r:id="rId33"/>
    <p:sldId id="308" r:id="rId34"/>
    <p:sldId id="31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Білім сапасы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І тоқсан</c:v>
                </c:pt>
                <c:pt idx="1">
                  <c:v>ІІ тоқсан</c:v>
                </c:pt>
                <c:pt idx="2">
                  <c:v>ІІІ тоқсан</c:v>
                </c:pt>
                <c:pt idx="3">
                  <c:v>IV тоқсан</c:v>
                </c:pt>
                <c:pt idx="4">
                  <c:v>Жылдық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62.2</c:v>
                </c:pt>
                <c:pt idx="1">
                  <c:v>73</c:v>
                </c:pt>
                <c:pt idx="2">
                  <c:v>74</c:v>
                </c:pt>
                <c:pt idx="3">
                  <c:v>76</c:v>
                </c:pt>
                <c:pt idx="4">
                  <c:v>76.2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Үлгерім сапасы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І тоқсан</c:v>
                </c:pt>
                <c:pt idx="1">
                  <c:v>ІІ тоқсан</c:v>
                </c:pt>
                <c:pt idx="2">
                  <c:v>ІІІ тоқсан</c:v>
                </c:pt>
                <c:pt idx="3">
                  <c:v>IV тоқсан</c:v>
                </c:pt>
                <c:pt idx="4">
                  <c:v>Жылдық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І тоқсан</c:v>
                </c:pt>
                <c:pt idx="1">
                  <c:v>ІІ тоқсан</c:v>
                </c:pt>
                <c:pt idx="2">
                  <c:v>ІІІ тоқсан</c:v>
                </c:pt>
                <c:pt idx="3">
                  <c:v>IV тоқсан</c:v>
                </c:pt>
                <c:pt idx="4">
                  <c:v>Жылдық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Val val="1"/>
        </c:dLbls>
        <c:shape val="pyramid"/>
        <c:axId val="71836032"/>
        <c:axId val="71837568"/>
        <c:axId val="0"/>
      </c:bar3DChart>
      <c:catAx>
        <c:axId val="71836032"/>
        <c:scaling>
          <c:orientation val="minMax"/>
        </c:scaling>
        <c:axPos val="b"/>
        <c:majorTickMark val="none"/>
        <c:tickLblPos val="nextTo"/>
        <c:crossAx val="71837568"/>
        <c:crosses val="autoZero"/>
        <c:auto val="1"/>
        <c:lblAlgn val="ctr"/>
        <c:lblOffset val="100"/>
      </c:catAx>
      <c:valAx>
        <c:axId val="7183756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71836032"/>
        <c:crosses val="autoZero"/>
        <c:crossBetween val="between"/>
      </c:valAx>
    </c:plotArea>
    <c:legend>
      <c:legendPos val="t"/>
      <c:legendEntry>
        <c:idx val="2"/>
        <c:delete val="1"/>
      </c:legendEntry>
      <c:layout/>
    </c:legend>
    <c:plotVisOnly val="1"/>
  </c:chart>
  <c:spPr>
    <a:ln>
      <a:solidFill>
        <a:schemeClr val="accent1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0721348115382102"/>
          <c:y val="6.6661905072184058E-2"/>
          <c:w val="0.84014502485676223"/>
          <c:h val="0.5901409729444196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Үлгерім сапасы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І тоқсан</c:v>
                </c:pt>
                <c:pt idx="1">
                  <c:v>ІІ тоқсан</c:v>
                </c:pt>
                <c:pt idx="2">
                  <c:v>ІІІ тоқсан</c:v>
                </c:pt>
                <c:pt idx="3">
                  <c:v>IV тоқсан</c:v>
                </c:pt>
                <c:pt idx="4">
                  <c:v>Жылдық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Білім сапасы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І тоқсан</c:v>
                </c:pt>
                <c:pt idx="1">
                  <c:v>ІІ тоқсан</c:v>
                </c:pt>
                <c:pt idx="2">
                  <c:v>ІІІ тоқсан</c:v>
                </c:pt>
                <c:pt idx="3">
                  <c:v>IV тоқсан</c:v>
                </c:pt>
                <c:pt idx="4">
                  <c:v>Жылдық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64.2</c:v>
                </c:pt>
                <c:pt idx="1">
                  <c:v>65</c:v>
                </c:pt>
                <c:pt idx="2">
                  <c:v>68</c:v>
                </c:pt>
                <c:pt idx="3">
                  <c:v>68</c:v>
                </c:pt>
                <c:pt idx="4">
                  <c:v>72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dLbls>
            <c:delete val="1"/>
          </c:dLbls>
          <c:cat>
            <c:strRef>
              <c:f>Лист1!$A$2:$A$6</c:f>
              <c:strCache>
                <c:ptCount val="5"/>
                <c:pt idx="0">
                  <c:v>І тоқсан</c:v>
                </c:pt>
                <c:pt idx="1">
                  <c:v>ІІ тоқсан</c:v>
                </c:pt>
                <c:pt idx="2">
                  <c:v>ІІІ тоқсан</c:v>
                </c:pt>
                <c:pt idx="3">
                  <c:v>IV тоқсан</c:v>
                </c:pt>
                <c:pt idx="4">
                  <c:v>Жылдық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Val val="1"/>
        </c:dLbls>
        <c:gapWidth val="75"/>
        <c:shape val="pyramid"/>
        <c:axId val="71965696"/>
        <c:axId val="72009600"/>
        <c:axId val="113339456"/>
      </c:bar3DChart>
      <c:catAx>
        <c:axId val="71965696"/>
        <c:scaling>
          <c:orientation val="minMax"/>
        </c:scaling>
        <c:axPos val="b"/>
        <c:majorTickMark val="none"/>
        <c:tickLblPos val="nextTo"/>
        <c:crossAx val="72009600"/>
        <c:crosses val="autoZero"/>
        <c:auto val="1"/>
        <c:lblAlgn val="ctr"/>
        <c:lblOffset val="100"/>
      </c:catAx>
      <c:valAx>
        <c:axId val="72009600"/>
        <c:scaling>
          <c:orientation val="minMax"/>
        </c:scaling>
        <c:axPos val="l"/>
        <c:numFmt formatCode="General" sourceLinked="1"/>
        <c:majorTickMark val="none"/>
        <c:tickLblPos val="nextTo"/>
        <c:crossAx val="71965696"/>
        <c:crosses val="autoZero"/>
        <c:crossBetween val="between"/>
      </c:valAx>
      <c:serAx>
        <c:axId val="113339456"/>
        <c:scaling>
          <c:orientation val="minMax"/>
        </c:scaling>
        <c:delete val="1"/>
        <c:axPos val="b"/>
        <c:majorTickMark val="none"/>
        <c:tickLblPos val="none"/>
        <c:crossAx val="72009600"/>
        <c:crosses val="autoZero"/>
      </c:serAx>
    </c:plotArea>
    <c:legend>
      <c:legendPos val="b"/>
      <c:legendEntry>
        <c:idx val="2"/>
        <c:delete val="1"/>
      </c:legendEntry>
      <c:layout/>
    </c:legend>
    <c:plotVisOnly val="1"/>
  </c:chart>
  <c:spPr>
    <a:ln>
      <a:solidFill>
        <a:schemeClr val="accent1"/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4.9041802344159467E-2"/>
          <c:y val="0.18934827636739077"/>
          <c:w val="0.93256752177677993"/>
          <c:h val="0.62464813223010496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Білім сапасы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ІІІ тоқсан</c:v>
                </c:pt>
                <c:pt idx="1">
                  <c:v>IV тоқсан</c:v>
                </c:pt>
                <c:pt idx="2">
                  <c:v>Жылдық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</c:v>
                </c:pt>
                <c:pt idx="1">
                  <c:v>62</c:v>
                </c:pt>
                <c:pt idx="2">
                  <c:v>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Үлгерім сапасы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ІІІ тоқсан</c:v>
                </c:pt>
                <c:pt idx="1">
                  <c:v>IV тоқсан</c:v>
                </c:pt>
                <c:pt idx="2">
                  <c:v>Жылдық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ІІІ тоқсан</c:v>
                </c:pt>
                <c:pt idx="1">
                  <c:v>IV тоқсан</c:v>
                </c:pt>
                <c:pt idx="2">
                  <c:v>Жылдық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Val val="1"/>
        </c:dLbls>
        <c:gapWidth val="95"/>
        <c:gapDepth val="95"/>
        <c:shape val="cylinder"/>
        <c:axId val="72268416"/>
        <c:axId val="72274304"/>
        <c:axId val="0"/>
      </c:bar3DChart>
      <c:catAx>
        <c:axId val="72268416"/>
        <c:scaling>
          <c:orientation val="minMax"/>
        </c:scaling>
        <c:axPos val="b"/>
        <c:majorTickMark val="none"/>
        <c:tickLblPos val="nextTo"/>
        <c:crossAx val="72274304"/>
        <c:crosses val="autoZero"/>
        <c:auto val="1"/>
        <c:lblAlgn val="ctr"/>
        <c:lblOffset val="100"/>
      </c:catAx>
      <c:valAx>
        <c:axId val="72274304"/>
        <c:scaling>
          <c:orientation val="minMax"/>
        </c:scaling>
        <c:delete val="1"/>
        <c:axPos val="l"/>
        <c:numFmt formatCode="0%" sourceLinked="1"/>
        <c:tickLblPos val="none"/>
        <c:crossAx val="72268416"/>
        <c:crosses val="autoZero"/>
        <c:crossBetween val="between"/>
      </c:valAx>
    </c:plotArea>
    <c:legend>
      <c:legendPos val="t"/>
      <c:legendEntry>
        <c:idx val="0"/>
        <c:delete val="1"/>
      </c:legendEntry>
      <c:legendEntry>
        <c:idx val="2"/>
        <c:delete val="1"/>
      </c:legendEntry>
      <c:layout/>
    </c:legend>
    <c:plotVisOnly val="1"/>
  </c:chart>
  <c:spPr>
    <a:ln>
      <a:solidFill>
        <a:srgbClr val="FF0000"/>
      </a:solidFill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Білім сапасы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І тоқсан</c:v>
                </c:pt>
                <c:pt idx="1">
                  <c:v>ІІ тоқсан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</c:v>
                </c:pt>
                <c:pt idx="1">
                  <c:v>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Үлгерім сапасы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І тоқсан</c:v>
                </c:pt>
                <c:pt idx="1">
                  <c:v>ІІ тоқсан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І тоқсан</c:v>
                </c:pt>
                <c:pt idx="1">
                  <c:v>ІІ тоқсан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Val val="1"/>
        </c:dLbls>
        <c:gapWidth val="75"/>
        <c:axId val="74939008"/>
        <c:axId val="75145984"/>
      </c:barChart>
      <c:catAx>
        <c:axId val="74939008"/>
        <c:scaling>
          <c:orientation val="minMax"/>
        </c:scaling>
        <c:axPos val="b"/>
        <c:numFmt formatCode="General" sourceLinked="1"/>
        <c:majorTickMark val="none"/>
        <c:tickLblPos val="nextTo"/>
        <c:crossAx val="75145984"/>
        <c:crosses val="autoZero"/>
        <c:auto val="1"/>
        <c:lblAlgn val="ctr"/>
        <c:lblOffset val="100"/>
      </c:catAx>
      <c:valAx>
        <c:axId val="75145984"/>
        <c:scaling>
          <c:orientation val="minMax"/>
        </c:scaling>
        <c:axPos val="l"/>
        <c:numFmt formatCode="General" sourceLinked="1"/>
        <c:majorTickMark val="none"/>
        <c:tickLblPos val="nextTo"/>
        <c:crossAx val="74939008"/>
        <c:crosses val="autoZero"/>
        <c:crossBetween val="between"/>
      </c:valAx>
    </c:plotArea>
    <c:legend>
      <c:legendPos val="b"/>
      <c:legendEntry>
        <c:idx val="2"/>
        <c:delete val="1"/>
      </c:legendEntry>
      <c:layout/>
    </c:legend>
    <c:plotVisOnly val="1"/>
  </c:chart>
  <c:spPr>
    <a:ln>
      <a:solidFill>
        <a:srgbClr val="FF0000"/>
      </a:solidFill>
    </a:ln>
  </c:spPr>
  <c:externalData r:id="rId1"/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1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042F0-B97E-44CE-833B-E93B1EBF4029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4237680-150B-44A8-8468-A0E814D19D4E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8CAA7FD-4A44-4BC0-B327-23A9445B7E0B}" type="parTrans" cxnId="{B36F8855-176D-462F-822E-C43ADE6D353E}">
      <dgm:prSet/>
      <dgm:spPr/>
      <dgm:t>
        <a:bodyPr/>
        <a:lstStyle/>
        <a:p>
          <a:endParaRPr lang="ru-RU"/>
        </a:p>
      </dgm:t>
    </dgm:pt>
    <dgm:pt modelId="{5E92C4B3-963A-409D-81E3-893C92271ABA}" type="sibTrans" cxnId="{B36F8855-176D-462F-822E-C43ADE6D353E}">
      <dgm:prSet/>
      <dgm:spPr/>
      <dgm:t>
        <a:bodyPr/>
        <a:lstStyle/>
        <a:p>
          <a:endParaRPr lang="ru-RU"/>
        </a:p>
      </dgm:t>
    </dgm:pt>
    <dgm:pt modelId="{8537028C-1500-4CC9-AA4C-BAA1DE91A4FE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8E2B116-B178-48FE-859A-46A80211D475}" type="parTrans" cxnId="{528017C0-2411-43B3-BD7A-37CDF9A7D949}">
      <dgm:prSet/>
      <dgm:spPr/>
      <dgm:t>
        <a:bodyPr/>
        <a:lstStyle/>
        <a:p>
          <a:endParaRPr lang="ru-RU"/>
        </a:p>
      </dgm:t>
    </dgm:pt>
    <dgm:pt modelId="{62EDF98A-B53F-4FC9-9129-7D9FA9374463}" type="sibTrans" cxnId="{528017C0-2411-43B3-BD7A-37CDF9A7D949}">
      <dgm:prSet/>
      <dgm:spPr/>
      <dgm:t>
        <a:bodyPr/>
        <a:lstStyle/>
        <a:p>
          <a:endParaRPr lang="ru-RU" dirty="0"/>
        </a:p>
      </dgm:t>
    </dgm:pt>
    <dgm:pt modelId="{CDA58C1C-881F-4EF6-929C-4B5E8A0E382E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7170F91-AFFC-460F-A075-EFC7A8C87EB9}" type="parTrans" cxnId="{C6E42BAB-E59E-4956-AAE4-BDD5890B396B}">
      <dgm:prSet/>
      <dgm:spPr/>
      <dgm:t>
        <a:bodyPr/>
        <a:lstStyle/>
        <a:p>
          <a:endParaRPr lang="ru-RU"/>
        </a:p>
      </dgm:t>
    </dgm:pt>
    <dgm:pt modelId="{E391100C-0995-4AC1-9036-7B517EBA77BD}" type="sibTrans" cxnId="{C6E42BAB-E59E-4956-AAE4-BDD5890B396B}">
      <dgm:prSet/>
      <dgm:spPr/>
      <dgm:t>
        <a:bodyPr/>
        <a:lstStyle/>
        <a:p>
          <a:endParaRPr lang="ru-RU" dirty="0"/>
        </a:p>
      </dgm:t>
    </dgm:pt>
    <dgm:pt modelId="{C51BE40F-8893-4A26-B679-C644D507B6C2}">
      <dgm:prSet phldrT="[Текст]" phldr="1" custRadScaleRad="104295" custRadScaleInc="-5571"/>
      <dgm:spPr/>
      <dgm:t>
        <a:bodyPr/>
        <a:lstStyle/>
        <a:p>
          <a:endParaRPr lang="ru-RU" dirty="0"/>
        </a:p>
      </dgm:t>
    </dgm:pt>
    <dgm:pt modelId="{C839DE5E-FBAA-426C-A318-DA4D865429E8}" type="parTrans" cxnId="{C8F734F4-7715-4ED8-8B87-8EFA7D10952B}">
      <dgm:prSet/>
      <dgm:spPr/>
      <dgm:t>
        <a:bodyPr/>
        <a:lstStyle/>
        <a:p>
          <a:endParaRPr lang="ru-RU"/>
        </a:p>
      </dgm:t>
    </dgm:pt>
    <dgm:pt modelId="{3C53F180-0AF2-4892-94D8-106AAF5C5EA9}" type="sibTrans" cxnId="{C8F734F4-7715-4ED8-8B87-8EFA7D10952B}">
      <dgm:prSet/>
      <dgm:spPr/>
      <dgm:t>
        <a:bodyPr/>
        <a:lstStyle/>
        <a:p>
          <a:endParaRPr lang="ru-RU"/>
        </a:p>
      </dgm:t>
    </dgm:pt>
    <dgm:pt modelId="{EE87D163-F8EA-4E33-81ED-4F120614B9DF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08C052F-A052-4756-8DA6-26C5486304E9}" type="parTrans" cxnId="{777D9054-5F72-4B35-8379-9FAE56A9624C}">
      <dgm:prSet/>
      <dgm:spPr/>
      <dgm:t>
        <a:bodyPr/>
        <a:lstStyle/>
        <a:p>
          <a:endParaRPr lang="ru-RU"/>
        </a:p>
      </dgm:t>
    </dgm:pt>
    <dgm:pt modelId="{6C78A720-F186-488F-B1EC-4D8516AF8766}" type="sibTrans" cxnId="{777D9054-5F72-4B35-8379-9FAE56A9624C}">
      <dgm:prSet/>
      <dgm:spPr/>
      <dgm:t>
        <a:bodyPr/>
        <a:lstStyle/>
        <a:p>
          <a:endParaRPr lang="ru-RU" dirty="0"/>
        </a:p>
      </dgm:t>
    </dgm:pt>
    <dgm:pt modelId="{31ADF62E-078B-4946-B4BB-6626A0823DEF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5B84D64-3B20-43BA-8DE2-492814A7EB0F}" type="parTrans" cxnId="{118AE442-34D0-4B5F-B46D-D615DE20EA09}">
      <dgm:prSet/>
      <dgm:spPr/>
      <dgm:t>
        <a:bodyPr/>
        <a:lstStyle/>
        <a:p>
          <a:endParaRPr lang="ru-RU"/>
        </a:p>
      </dgm:t>
    </dgm:pt>
    <dgm:pt modelId="{F14035C0-CF86-4157-A562-B00CDEDBB104}" type="sibTrans" cxnId="{118AE442-34D0-4B5F-B46D-D615DE20EA09}">
      <dgm:prSet/>
      <dgm:spPr/>
      <dgm:t>
        <a:bodyPr/>
        <a:lstStyle/>
        <a:p>
          <a:endParaRPr lang="ru-RU" dirty="0"/>
        </a:p>
      </dgm:t>
    </dgm:pt>
    <dgm:pt modelId="{BBCA3F9D-00B0-4E6E-957F-FD724DA1A1DB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F4D3CE9-04AD-44EE-8341-B4F1C2BD0F5B}" type="parTrans" cxnId="{18AFAAD4-2408-4E78-9691-248E72513331}">
      <dgm:prSet/>
      <dgm:spPr/>
      <dgm:t>
        <a:bodyPr/>
        <a:lstStyle/>
        <a:p>
          <a:endParaRPr lang="ru-RU"/>
        </a:p>
      </dgm:t>
    </dgm:pt>
    <dgm:pt modelId="{252CC410-CD3B-4939-8CE7-BD6B9771532D}" type="sibTrans" cxnId="{18AFAAD4-2408-4E78-9691-248E72513331}">
      <dgm:prSet/>
      <dgm:spPr/>
      <dgm:t>
        <a:bodyPr/>
        <a:lstStyle/>
        <a:p>
          <a:endParaRPr lang="ru-RU" dirty="0"/>
        </a:p>
      </dgm:t>
    </dgm:pt>
    <dgm:pt modelId="{F4E25059-8FA9-409C-9AC6-150593C6A74C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C99A938-8566-4DCF-A026-568D03782A51}" type="parTrans" cxnId="{4BE70342-4C4C-4B44-8292-A8CE741D95E1}">
      <dgm:prSet/>
      <dgm:spPr/>
      <dgm:t>
        <a:bodyPr/>
        <a:lstStyle/>
        <a:p>
          <a:endParaRPr lang="ru-RU"/>
        </a:p>
      </dgm:t>
    </dgm:pt>
    <dgm:pt modelId="{015D1112-CD86-47FC-9E1B-0CA0C64F3C4F}" type="sibTrans" cxnId="{4BE70342-4C4C-4B44-8292-A8CE741D95E1}">
      <dgm:prSet/>
      <dgm:spPr/>
      <dgm:t>
        <a:bodyPr/>
        <a:lstStyle/>
        <a:p>
          <a:endParaRPr lang="ru-RU" dirty="0"/>
        </a:p>
      </dgm:t>
    </dgm:pt>
    <dgm:pt modelId="{0957C9C1-0DDC-4838-A2D1-E635550036BF}">
      <dgm:prSet phldrT="[Текст]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647CE32-EDAF-401F-805F-45E5EF16F1E6}" type="sibTrans" cxnId="{BCEF7FCC-1B0F-4520-BC48-1CA5D656E20E}">
      <dgm:prSet/>
      <dgm:spPr/>
      <dgm:t>
        <a:bodyPr/>
        <a:lstStyle/>
        <a:p>
          <a:endParaRPr lang="ru-RU" dirty="0">
            <a:solidFill>
              <a:srgbClr val="FF0000"/>
            </a:solidFill>
          </a:endParaRPr>
        </a:p>
      </dgm:t>
    </dgm:pt>
    <dgm:pt modelId="{0E93E523-748A-4661-905A-4178446767E8}" type="parTrans" cxnId="{BCEF7FCC-1B0F-4520-BC48-1CA5D656E20E}">
      <dgm:prSet/>
      <dgm:spPr/>
      <dgm:t>
        <a:bodyPr/>
        <a:lstStyle/>
        <a:p>
          <a:endParaRPr lang="ru-RU"/>
        </a:p>
      </dgm:t>
    </dgm:pt>
    <dgm:pt modelId="{B1877141-6011-4AE2-B5E6-2A5C9AB13423}">
      <dgm:prSet phldrT="[Текст]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A09B91C-057B-491F-A5CF-925A2C362514}" type="parTrans" cxnId="{A393966F-D52C-42FE-8483-D7E6E7AA2D56}">
      <dgm:prSet/>
      <dgm:spPr/>
      <dgm:t>
        <a:bodyPr/>
        <a:lstStyle/>
        <a:p>
          <a:endParaRPr lang="ru-RU"/>
        </a:p>
      </dgm:t>
    </dgm:pt>
    <dgm:pt modelId="{F4846C2B-3EF0-48BA-8E8C-05E829B511FA}" type="sibTrans" cxnId="{A393966F-D52C-42FE-8483-D7E6E7AA2D56}">
      <dgm:prSet/>
      <dgm:spPr/>
      <dgm:t>
        <a:bodyPr/>
        <a:lstStyle/>
        <a:p>
          <a:endParaRPr lang="ru-RU" dirty="0"/>
        </a:p>
      </dgm:t>
    </dgm:pt>
    <dgm:pt modelId="{DBCA88AA-EA95-496A-8B6F-F6B7353773D2}" type="pres">
      <dgm:prSet presAssocID="{7D5042F0-B97E-44CE-833B-E93B1EBF402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5F3226-DC60-4D9D-8D86-3C9FF13FCF18}" type="pres">
      <dgm:prSet presAssocID="{44237680-150B-44A8-8468-A0E814D19D4E}" presName="centerShape" presStyleLbl="node0" presStyleIdx="0" presStyleCnt="1" custScaleX="162063" custScaleY="130513" custLinFactNeighborX="139" custLinFactNeighborY="-2096"/>
      <dgm:spPr/>
      <dgm:t>
        <a:bodyPr/>
        <a:lstStyle/>
        <a:p>
          <a:endParaRPr lang="ru-RU"/>
        </a:p>
      </dgm:t>
    </dgm:pt>
    <dgm:pt modelId="{CB656618-0177-4249-A6DE-C8A1E3FFA446}" type="pres">
      <dgm:prSet presAssocID="{8537028C-1500-4CC9-AA4C-BAA1DE91A4FE}" presName="node" presStyleLbl="node1" presStyleIdx="0" presStyleCnt="8" custScaleX="152268" custScaleY="127976" custRadScaleRad="98418" custRadScaleInc="-25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CC2CF-F63D-4BAF-93AE-C68BAD5E2D67}" type="pres">
      <dgm:prSet presAssocID="{8537028C-1500-4CC9-AA4C-BAA1DE91A4FE}" presName="dummy" presStyleCnt="0"/>
      <dgm:spPr/>
    </dgm:pt>
    <dgm:pt modelId="{1EE210D9-A438-4F90-A2DF-915AC186F07D}" type="pres">
      <dgm:prSet presAssocID="{62EDF98A-B53F-4FC9-9129-7D9FA9374463}" presName="sibTrans" presStyleLbl="sibTrans2D1" presStyleIdx="0" presStyleCnt="8"/>
      <dgm:spPr/>
      <dgm:t>
        <a:bodyPr/>
        <a:lstStyle/>
        <a:p>
          <a:endParaRPr lang="ru-RU"/>
        </a:p>
      </dgm:t>
    </dgm:pt>
    <dgm:pt modelId="{3A448E35-F726-451C-95CA-A8F46BEE3BD9}" type="pres">
      <dgm:prSet presAssocID="{0957C9C1-0DDC-4838-A2D1-E635550036BF}" presName="node" presStyleLbl="node1" presStyleIdx="1" presStyleCnt="8" custScaleX="162508" custScaleY="131893" custRadScaleRad="100804" custRadScaleInc="3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DE1A7-BBA3-4ED9-AD22-7D0C3573AFF3}" type="pres">
      <dgm:prSet presAssocID="{0957C9C1-0DDC-4838-A2D1-E635550036BF}" presName="dummy" presStyleCnt="0"/>
      <dgm:spPr/>
    </dgm:pt>
    <dgm:pt modelId="{FDE3C39C-AC7F-4CA7-B518-C6B86842090E}" type="pres">
      <dgm:prSet presAssocID="{C647CE32-EDAF-401F-805F-45E5EF16F1E6}" presName="sibTrans" presStyleLbl="sibTrans2D1" presStyleIdx="1" presStyleCnt="8"/>
      <dgm:spPr/>
      <dgm:t>
        <a:bodyPr/>
        <a:lstStyle/>
        <a:p>
          <a:endParaRPr lang="ru-RU"/>
        </a:p>
      </dgm:t>
    </dgm:pt>
    <dgm:pt modelId="{657E4873-0852-4607-B338-0B5C6794EC91}" type="pres">
      <dgm:prSet presAssocID="{31ADF62E-078B-4946-B4BB-6626A0823DEF}" presName="node" presStyleLbl="node1" presStyleIdx="2" presStyleCnt="8" custScaleX="151597" custScaleY="140816" custRadScaleRad="99546" custRadScaleInc="9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649FBC-0108-476B-A1B2-1709442EABB6}" type="pres">
      <dgm:prSet presAssocID="{31ADF62E-078B-4946-B4BB-6626A0823DEF}" presName="dummy" presStyleCnt="0"/>
      <dgm:spPr/>
    </dgm:pt>
    <dgm:pt modelId="{7653DFAE-425B-4738-B193-D8C7E59430C1}" type="pres">
      <dgm:prSet presAssocID="{F14035C0-CF86-4157-A562-B00CDEDBB104}" presName="sibTrans" presStyleLbl="sibTrans2D1" presStyleIdx="2" presStyleCnt="8"/>
      <dgm:spPr/>
      <dgm:t>
        <a:bodyPr/>
        <a:lstStyle/>
        <a:p>
          <a:endParaRPr lang="ru-RU"/>
        </a:p>
      </dgm:t>
    </dgm:pt>
    <dgm:pt modelId="{CA1DF43B-E785-40E9-BB2C-9182E114DFD1}" type="pres">
      <dgm:prSet presAssocID="{BBCA3F9D-00B0-4E6E-957F-FD724DA1A1DB}" presName="node" presStyleLbl="node1" presStyleIdx="3" presStyleCnt="8" custScaleX="165983" custScaleY="136733" custRadScaleRad="99079" custRadScaleInc="20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20DC5-5AEB-45F0-B2A2-AD3E6D86912B}" type="pres">
      <dgm:prSet presAssocID="{BBCA3F9D-00B0-4E6E-957F-FD724DA1A1DB}" presName="dummy" presStyleCnt="0"/>
      <dgm:spPr/>
    </dgm:pt>
    <dgm:pt modelId="{4BADCBE6-5E26-4863-8D31-D64F71021F89}" type="pres">
      <dgm:prSet presAssocID="{252CC410-CD3B-4939-8CE7-BD6B9771532D}" presName="sibTrans" presStyleLbl="sibTrans2D1" presStyleIdx="3" presStyleCnt="8"/>
      <dgm:spPr/>
      <dgm:t>
        <a:bodyPr/>
        <a:lstStyle/>
        <a:p>
          <a:endParaRPr lang="ru-RU"/>
        </a:p>
      </dgm:t>
    </dgm:pt>
    <dgm:pt modelId="{B3CCE59A-661D-4BE7-8079-5DF906781C36}" type="pres">
      <dgm:prSet presAssocID="{EE87D163-F8EA-4E33-81ED-4F120614B9DF}" presName="node" presStyleLbl="node1" presStyleIdx="4" presStyleCnt="8" custScaleX="148564" custScaleY="133078" custRadScaleRad="90485" custRadScaleInc="78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60DFA5-25E0-4570-8F23-847A6FB3B0C3}" type="pres">
      <dgm:prSet presAssocID="{EE87D163-F8EA-4E33-81ED-4F120614B9DF}" presName="dummy" presStyleCnt="0"/>
      <dgm:spPr/>
    </dgm:pt>
    <dgm:pt modelId="{DE5D4311-85EE-4D24-A618-08D23F153A9C}" type="pres">
      <dgm:prSet presAssocID="{6C78A720-F186-488F-B1EC-4D8516AF8766}" presName="sibTrans" presStyleLbl="sibTrans2D1" presStyleIdx="4" presStyleCnt="8"/>
      <dgm:spPr/>
      <dgm:t>
        <a:bodyPr/>
        <a:lstStyle/>
        <a:p>
          <a:endParaRPr lang="ru-RU"/>
        </a:p>
      </dgm:t>
    </dgm:pt>
    <dgm:pt modelId="{75B593FF-B15B-4E2F-BF69-78767863B107}" type="pres">
      <dgm:prSet presAssocID="{B1877141-6011-4AE2-B5E6-2A5C9AB13423}" presName="node" presStyleLbl="node1" presStyleIdx="5" presStyleCnt="8" custScaleX="147704" custScaleY="129021" custRadScaleRad="103454" custRadScaleInc="11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1F96F-D4B3-4BE2-B7AA-2ABB4D52C365}" type="pres">
      <dgm:prSet presAssocID="{B1877141-6011-4AE2-B5E6-2A5C9AB13423}" presName="dummy" presStyleCnt="0"/>
      <dgm:spPr/>
    </dgm:pt>
    <dgm:pt modelId="{584F9227-BFC7-44E8-BB79-A1A155864D84}" type="pres">
      <dgm:prSet presAssocID="{F4846C2B-3EF0-48BA-8E8C-05E829B511FA}" presName="sibTrans" presStyleLbl="sibTrans2D1" presStyleIdx="5" presStyleCnt="8"/>
      <dgm:spPr/>
      <dgm:t>
        <a:bodyPr/>
        <a:lstStyle/>
        <a:p>
          <a:endParaRPr lang="ru-RU"/>
        </a:p>
      </dgm:t>
    </dgm:pt>
    <dgm:pt modelId="{8CA528E9-5618-4438-80CD-405AE65EB0EE}" type="pres">
      <dgm:prSet presAssocID="{CDA58C1C-881F-4EF6-929C-4B5E8A0E382E}" presName="node" presStyleLbl="node1" presStyleIdx="6" presStyleCnt="8" custScaleX="156093" custScaleY="139697" custRadScaleRad="99751" custRadScaleInc="-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44A949-68E0-471A-A6E8-FD9155A10026}" type="pres">
      <dgm:prSet presAssocID="{CDA58C1C-881F-4EF6-929C-4B5E8A0E382E}" presName="dummy" presStyleCnt="0"/>
      <dgm:spPr/>
    </dgm:pt>
    <dgm:pt modelId="{15F03611-D2B4-4A93-81DB-7171D6A4E570}" type="pres">
      <dgm:prSet presAssocID="{E391100C-0995-4AC1-9036-7B517EBA77BD}" presName="sibTrans" presStyleLbl="sibTrans2D1" presStyleIdx="6" presStyleCnt="8"/>
      <dgm:spPr/>
      <dgm:t>
        <a:bodyPr/>
        <a:lstStyle/>
        <a:p>
          <a:endParaRPr lang="ru-RU"/>
        </a:p>
      </dgm:t>
    </dgm:pt>
    <dgm:pt modelId="{226719D2-D3CE-4D66-8148-79511222526E}" type="pres">
      <dgm:prSet presAssocID="{F4E25059-8FA9-409C-9AC6-150593C6A74C}" presName="node" presStyleLbl="node1" presStyleIdx="7" presStyleCnt="8" custScaleX="164766" custScaleY="133220" custRadScaleRad="112789" custRadScaleInc="-33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B6EF6-0A3B-47E4-9EB6-C4619D05AF0B}" type="pres">
      <dgm:prSet presAssocID="{F4E25059-8FA9-409C-9AC6-150593C6A74C}" presName="dummy" presStyleCnt="0"/>
      <dgm:spPr/>
    </dgm:pt>
    <dgm:pt modelId="{474D11E6-A953-4522-B6D6-B4E82C8BA01E}" type="pres">
      <dgm:prSet presAssocID="{015D1112-CD86-47FC-9E1B-0CA0C64F3C4F}" presName="sibTrans" presStyleLbl="sibTrans2D1" presStyleIdx="7" presStyleCnt="8"/>
      <dgm:spPr/>
      <dgm:t>
        <a:bodyPr/>
        <a:lstStyle/>
        <a:p>
          <a:endParaRPr lang="ru-RU"/>
        </a:p>
      </dgm:t>
    </dgm:pt>
  </dgm:ptLst>
  <dgm:cxnLst>
    <dgm:cxn modelId="{13A40758-3F2C-43B2-834E-80152F1A3CCE}" type="presOf" srcId="{C647CE32-EDAF-401F-805F-45E5EF16F1E6}" destId="{FDE3C39C-AC7F-4CA7-B518-C6B86842090E}" srcOrd="0" destOrd="0" presId="urn:microsoft.com/office/officeart/2005/8/layout/radial6"/>
    <dgm:cxn modelId="{BD4EEA67-609A-4797-86CC-ECA8BD48D1D6}" type="presOf" srcId="{BBCA3F9D-00B0-4E6E-957F-FD724DA1A1DB}" destId="{CA1DF43B-E785-40E9-BB2C-9182E114DFD1}" srcOrd="0" destOrd="0" presId="urn:microsoft.com/office/officeart/2005/8/layout/radial6"/>
    <dgm:cxn modelId="{A393966F-D52C-42FE-8483-D7E6E7AA2D56}" srcId="{44237680-150B-44A8-8468-A0E814D19D4E}" destId="{B1877141-6011-4AE2-B5E6-2A5C9AB13423}" srcOrd="5" destOrd="0" parTransId="{BA09B91C-057B-491F-A5CF-925A2C362514}" sibTransId="{F4846C2B-3EF0-48BA-8E8C-05E829B511FA}"/>
    <dgm:cxn modelId="{118AE442-34D0-4B5F-B46D-D615DE20EA09}" srcId="{44237680-150B-44A8-8468-A0E814D19D4E}" destId="{31ADF62E-078B-4946-B4BB-6626A0823DEF}" srcOrd="2" destOrd="0" parTransId="{25B84D64-3B20-43BA-8DE2-492814A7EB0F}" sibTransId="{F14035C0-CF86-4157-A562-B00CDEDBB104}"/>
    <dgm:cxn modelId="{1CF36B68-0D09-4542-B2A2-0730911C44F9}" type="presOf" srcId="{62EDF98A-B53F-4FC9-9129-7D9FA9374463}" destId="{1EE210D9-A438-4F90-A2DF-915AC186F07D}" srcOrd="0" destOrd="0" presId="urn:microsoft.com/office/officeart/2005/8/layout/radial6"/>
    <dgm:cxn modelId="{BA64D64B-DB6A-4B47-9E78-003E35075212}" type="presOf" srcId="{7D5042F0-B97E-44CE-833B-E93B1EBF4029}" destId="{DBCA88AA-EA95-496A-8B6F-F6B7353773D2}" srcOrd="0" destOrd="0" presId="urn:microsoft.com/office/officeart/2005/8/layout/radial6"/>
    <dgm:cxn modelId="{ACF26249-5419-4A97-8B87-8A4F50B1F812}" type="presOf" srcId="{015D1112-CD86-47FC-9E1B-0CA0C64F3C4F}" destId="{474D11E6-A953-4522-B6D6-B4E82C8BA01E}" srcOrd="0" destOrd="0" presId="urn:microsoft.com/office/officeart/2005/8/layout/radial6"/>
    <dgm:cxn modelId="{B36F8855-176D-462F-822E-C43ADE6D353E}" srcId="{7D5042F0-B97E-44CE-833B-E93B1EBF4029}" destId="{44237680-150B-44A8-8468-A0E814D19D4E}" srcOrd="0" destOrd="0" parTransId="{C8CAA7FD-4A44-4BC0-B327-23A9445B7E0B}" sibTransId="{5E92C4B3-963A-409D-81E3-893C92271ABA}"/>
    <dgm:cxn modelId="{777D9054-5F72-4B35-8379-9FAE56A9624C}" srcId="{44237680-150B-44A8-8468-A0E814D19D4E}" destId="{EE87D163-F8EA-4E33-81ED-4F120614B9DF}" srcOrd="4" destOrd="0" parTransId="{708C052F-A052-4756-8DA6-26C5486304E9}" sibTransId="{6C78A720-F186-488F-B1EC-4D8516AF8766}"/>
    <dgm:cxn modelId="{8274A86B-83E6-47BC-8F20-61053622F2D4}" type="presOf" srcId="{8537028C-1500-4CC9-AA4C-BAA1DE91A4FE}" destId="{CB656618-0177-4249-A6DE-C8A1E3FFA446}" srcOrd="0" destOrd="0" presId="urn:microsoft.com/office/officeart/2005/8/layout/radial6"/>
    <dgm:cxn modelId="{8F526AD6-8A2F-46C2-8EEE-218A988F4090}" type="presOf" srcId="{EE87D163-F8EA-4E33-81ED-4F120614B9DF}" destId="{B3CCE59A-661D-4BE7-8079-5DF906781C36}" srcOrd="0" destOrd="0" presId="urn:microsoft.com/office/officeart/2005/8/layout/radial6"/>
    <dgm:cxn modelId="{995B7837-7804-4488-9C26-986B1150A68E}" type="presOf" srcId="{F4E25059-8FA9-409C-9AC6-150593C6A74C}" destId="{226719D2-D3CE-4D66-8148-79511222526E}" srcOrd="0" destOrd="0" presId="urn:microsoft.com/office/officeart/2005/8/layout/radial6"/>
    <dgm:cxn modelId="{BCEF7FCC-1B0F-4520-BC48-1CA5D656E20E}" srcId="{44237680-150B-44A8-8468-A0E814D19D4E}" destId="{0957C9C1-0DDC-4838-A2D1-E635550036BF}" srcOrd="1" destOrd="0" parTransId="{0E93E523-748A-4661-905A-4178446767E8}" sibTransId="{C647CE32-EDAF-401F-805F-45E5EF16F1E6}"/>
    <dgm:cxn modelId="{BD3CFC06-BB02-46E8-997F-B48F581EBC8E}" type="presOf" srcId="{CDA58C1C-881F-4EF6-929C-4B5E8A0E382E}" destId="{8CA528E9-5618-4438-80CD-405AE65EB0EE}" srcOrd="0" destOrd="0" presId="urn:microsoft.com/office/officeart/2005/8/layout/radial6"/>
    <dgm:cxn modelId="{D44D6219-5A91-479A-82D1-48BC7AC7657F}" type="presOf" srcId="{F14035C0-CF86-4157-A562-B00CDEDBB104}" destId="{7653DFAE-425B-4738-B193-D8C7E59430C1}" srcOrd="0" destOrd="0" presId="urn:microsoft.com/office/officeart/2005/8/layout/radial6"/>
    <dgm:cxn modelId="{0441F9B3-8FDA-4E10-B9C2-A15967103977}" type="presOf" srcId="{252CC410-CD3B-4939-8CE7-BD6B9771532D}" destId="{4BADCBE6-5E26-4863-8D31-D64F71021F89}" srcOrd="0" destOrd="0" presId="urn:microsoft.com/office/officeart/2005/8/layout/radial6"/>
    <dgm:cxn modelId="{528017C0-2411-43B3-BD7A-37CDF9A7D949}" srcId="{44237680-150B-44A8-8468-A0E814D19D4E}" destId="{8537028C-1500-4CC9-AA4C-BAA1DE91A4FE}" srcOrd="0" destOrd="0" parTransId="{38E2B116-B178-48FE-859A-46A80211D475}" sibTransId="{62EDF98A-B53F-4FC9-9129-7D9FA9374463}"/>
    <dgm:cxn modelId="{1AAFA22B-4B28-427C-8F48-9B636ADE0739}" type="presOf" srcId="{31ADF62E-078B-4946-B4BB-6626A0823DEF}" destId="{657E4873-0852-4607-B338-0B5C6794EC91}" srcOrd="0" destOrd="0" presId="urn:microsoft.com/office/officeart/2005/8/layout/radial6"/>
    <dgm:cxn modelId="{7141F10C-7840-4EF5-A4AF-1F11CD3DCB27}" type="presOf" srcId="{6C78A720-F186-488F-B1EC-4D8516AF8766}" destId="{DE5D4311-85EE-4D24-A618-08D23F153A9C}" srcOrd="0" destOrd="0" presId="urn:microsoft.com/office/officeart/2005/8/layout/radial6"/>
    <dgm:cxn modelId="{52328786-C166-4F30-B7E3-8801968E4A69}" type="presOf" srcId="{44237680-150B-44A8-8468-A0E814D19D4E}" destId="{295F3226-DC60-4D9D-8D86-3C9FF13FCF18}" srcOrd="0" destOrd="0" presId="urn:microsoft.com/office/officeart/2005/8/layout/radial6"/>
    <dgm:cxn modelId="{C6E42BAB-E59E-4956-AAE4-BDD5890B396B}" srcId="{44237680-150B-44A8-8468-A0E814D19D4E}" destId="{CDA58C1C-881F-4EF6-929C-4B5E8A0E382E}" srcOrd="6" destOrd="0" parTransId="{C7170F91-AFFC-460F-A075-EFC7A8C87EB9}" sibTransId="{E391100C-0995-4AC1-9036-7B517EBA77BD}"/>
    <dgm:cxn modelId="{4BE70342-4C4C-4B44-8292-A8CE741D95E1}" srcId="{44237680-150B-44A8-8468-A0E814D19D4E}" destId="{F4E25059-8FA9-409C-9AC6-150593C6A74C}" srcOrd="7" destOrd="0" parTransId="{FC99A938-8566-4DCF-A026-568D03782A51}" sibTransId="{015D1112-CD86-47FC-9E1B-0CA0C64F3C4F}"/>
    <dgm:cxn modelId="{045BAE19-3B0E-43DC-99C7-96993816C7A6}" type="presOf" srcId="{0957C9C1-0DDC-4838-A2D1-E635550036BF}" destId="{3A448E35-F726-451C-95CA-A8F46BEE3BD9}" srcOrd="0" destOrd="0" presId="urn:microsoft.com/office/officeart/2005/8/layout/radial6"/>
    <dgm:cxn modelId="{DAA36C69-B20A-49C2-9075-B48903942F27}" type="presOf" srcId="{B1877141-6011-4AE2-B5E6-2A5C9AB13423}" destId="{75B593FF-B15B-4E2F-BF69-78767863B107}" srcOrd="0" destOrd="0" presId="urn:microsoft.com/office/officeart/2005/8/layout/radial6"/>
    <dgm:cxn modelId="{95FABCE3-1574-411C-B7B1-E030CFE67EB4}" type="presOf" srcId="{F4846C2B-3EF0-48BA-8E8C-05E829B511FA}" destId="{584F9227-BFC7-44E8-BB79-A1A155864D84}" srcOrd="0" destOrd="0" presId="urn:microsoft.com/office/officeart/2005/8/layout/radial6"/>
    <dgm:cxn modelId="{CCC62AC1-F9F5-4E2C-BEED-EA4E2378C2E8}" type="presOf" srcId="{E391100C-0995-4AC1-9036-7B517EBA77BD}" destId="{15F03611-D2B4-4A93-81DB-7171D6A4E570}" srcOrd="0" destOrd="0" presId="urn:microsoft.com/office/officeart/2005/8/layout/radial6"/>
    <dgm:cxn modelId="{18AFAAD4-2408-4E78-9691-248E72513331}" srcId="{44237680-150B-44A8-8468-A0E814D19D4E}" destId="{BBCA3F9D-00B0-4E6E-957F-FD724DA1A1DB}" srcOrd="3" destOrd="0" parTransId="{9F4D3CE9-04AD-44EE-8341-B4F1C2BD0F5B}" sibTransId="{252CC410-CD3B-4939-8CE7-BD6B9771532D}"/>
    <dgm:cxn modelId="{C8F734F4-7715-4ED8-8B87-8EFA7D10952B}" srcId="{7D5042F0-B97E-44CE-833B-E93B1EBF4029}" destId="{C51BE40F-8893-4A26-B679-C644D507B6C2}" srcOrd="1" destOrd="0" parTransId="{C839DE5E-FBAA-426C-A318-DA4D865429E8}" sibTransId="{3C53F180-0AF2-4892-94D8-106AAF5C5EA9}"/>
    <dgm:cxn modelId="{B2D00262-6AB8-4820-A6E4-350825C906F6}" type="presParOf" srcId="{DBCA88AA-EA95-496A-8B6F-F6B7353773D2}" destId="{295F3226-DC60-4D9D-8D86-3C9FF13FCF18}" srcOrd="0" destOrd="0" presId="urn:microsoft.com/office/officeart/2005/8/layout/radial6"/>
    <dgm:cxn modelId="{56D7C6E4-9BEC-44C1-888C-EAB62A91F295}" type="presParOf" srcId="{DBCA88AA-EA95-496A-8B6F-F6B7353773D2}" destId="{CB656618-0177-4249-A6DE-C8A1E3FFA446}" srcOrd="1" destOrd="0" presId="urn:microsoft.com/office/officeart/2005/8/layout/radial6"/>
    <dgm:cxn modelId="{E5E41649-F62E-4141-8ACF-7B5F9C16467E}" type="presParOf" srcId="{DBCA88AA-EA95-496A-8B6F-F6B7353773D2}" destId="{FE0CC2CF-F63D-4BAF-93AE-C68BAD5E2D67}" srcOrd="2" destOrd="0" presId="urn:microsoft.com/office/officeart/2005/8/layout/radial6"/>
    <dgm:cxn modelId="{DD1D6636-1C82-4F26-9CC5-6ED88DAA9946}" type="presParOf" srcId="{DBCA88AA-EA95-496A-8B6F-F6B7353773D2}" destId="{1EE210D9-A438-4F90-A2DF-915AC186F07D}" srcOrd="3" destOrd="0" presId="urn:microsoft.com/office/officeart/2005/8/layout/radial6"/>
    <dgm:cxn modelId="{23E91760-04E7-4BBD-BCDD-28738B5AB8EA}" type="presParOf" srcId="{DBCA88AA-EA95-496A-8B6F-F6B7353773D2}" destId="{3A448E35-F726-451C-95CA-A8F46BEE3BD9}" srcOrd="4" destOrd="0" presId="urn:microsoft.com/office/officeart/2005/8/layout/radial6"/>
    <dgm:cxn modelId="{60A77B9D-998A-46FE-B35E-40D24319F8A8}" type="presParOf" srcId="{DBCA88AA-EA95-496A-8B6F-F6B7353773D2}" destId="{7B4DE1A7-BBA3-4ED9-AD22-7D0C3573AFF3}" srcOrd="5" destOrd="0" presId="urn:microsoft.com/office/officeart/2005/8/layout/radial6"/>
    <dgm:cxn modelId="{3CD2DF38-FB65-4F59-B559-1F7CE2A304C9}" type="presParOf" srcId="{DBCA88AA-EA95-496A-8B6F-F6B7353773D2}" destId="{FDE3C39C-AC7F-4CA7-B518-C6B86842090E}" srcOrd="6" destOrd="0" presId="urn:microsoft.com/office/officeart/2005/8/layout/radial6"/>
    <dgm:cxn modelId="{E0639A7A-B8F5-409C-83ED-C327C37662A2}" type="presParOf" srcId="{DBCA88AA-EA95-496A-8B6F-F6B7353773D2}" destId="{657E4873-0852-4607-B338-0B5C6794EC91}" srcOrd="7" destOrd="0" presId="urn:microsoft.com/office/officeart/2005/8/layout/radial6"/>
    <dgm:cxn modelId="{AF73EECD-CFFD-4F59-8B32-0D52208E2008}" type="presParOf" srcId="{DBCA88AA-EA95-496A-8B6F-F6B7353773D2}" destId="{67649FBC-0108-476B-A1B2-1709442EABB6}" srcOrd="8" destOrd="0" presId="urn:microsoft.com/office/officeart/2005/8/layout/radial6"/>
    <dgm:cxn modelId="{45D5F37C-DB2E-4A7F-AA13-51D623383E57}" type="presParOf" srcId="{DBCA88AA-EA95-496A-8B6F-F6B7353773D2}" destId="{7653DFAE-425B-4738-B193-D8C7E59430C1}" srcOrd="9" destOrd="0" presId="urn:microsoft.com/office/officeart/2005/8/layout/radial6"/>
    <dgm:cxn modelId="{C1150F8A-9B54-405A-B5FA-88558D1CDCE0}" type="presParOf" srcId="{DBCA88AA-EA95-496A-8B6F-F6B7353773D2}" destId="{CA1DF43B-E785-40E9-BB2C-9182E114DFD1}" srcOrd="10" destOrd="0" presId="urn:microsoft.com/office/officeart/2005/8/layout/radial6"/>
    <dgm:cxn modelId="{38B336BC-75FA-4B6C-AF85-7C37EADE75DD}" type="presParOf" srcId="{DBCA88AA-EA95-496A-8B6F-F6B7353773D2}" destId="{1A120DC5-5AEB-45F0-B2A2-AD3E6D86912B}" srcOrd="11" destOrd="0" presId="urn:microsoft.com/office/officeart/2005/8/layout/radial6"/>
    <dgm:cxn modelId="{DAB17A0A-549A-49B8-B68B-6276C78479D7}" type="presParOf" srcId="{DBCA88AA-EA95-496A-8B6F-F6B7353773D2}" destId="{4BADCBE6-5E26-4863-8D31-D64F71021F89}" srcOrd="12" destOrd="0" presId="urn:microsoft.com/office/officeart/2005/8/layout/radial6"/>
    <dgm:cxn modelId="{275A0ACC-FC0F-4FDE-B386-A2AC9622BEDD}" type="presParOf" srcId="{DBCA88AA-EA95-496A-8B6F-F6B7353773D2}" destId="{B3CCE59A-661D-4BE7-8079-5DF906781C36}" srcOrd="13" destOrd="0" presId="urn:microsoft.com/office/officeart/2005/8/layout/radial6"/>
    <dgm:cxn modelId="{6885974E-D434-45DC-8572-FCDE28EF9D42}" type="presParOf" srcId="{DBCA88AA-EA95-496A-8B6F-F6B7353773D2}" destId="{1E60DFA5-25E0-4570-8F23-847A6FB3B0C3}" srcOrd="14" destOrd="0" presId="urn:microsoft.com/office/officeart/2005/8/layout/radial6"/>
    <dgm:cxn modelId="{B0A7912D-CF1B-45BE-A1FF-A64D0E4D721A}" type="presParOf" srcId="{DBCA88AA-EA95-496A-8B6F-F6B7353773D2}" destId="{DE5D4311-85EE-4D24-A618-08D23F153A9C}" srcOrd="15" destOrd="0" presId="urn:microsoft.com/office/officeart/2005/8/layout/radial6"/>
    <dgm:cxn modelId="{7C1AD2CA-CCDD-45C1-A94E-B7A189A95915}" type="presParOf" srcId="{DBCA88AA-EA95-496A-8B6F-F6B7353773D2}" destId="{75B593FF-B15B-4E2F-BF69-78767863B107}" srcOrd="16" destOrd="0" presId="urn:microsoft.com/office/officeart/2005/8/layout/radial6"/>
    <dgm:cxn modelId="{47F59073-2EA7-4F2B-A780-738B358A07E2}" type="presParOf" srcId="{DBCA88AA-EA95-496A-8B6F-F6B7353773D2}" destId="{0821F96F-D4B3-4BE2-B7AA-2ABB4D52C365}" srcOrd="17" destOrd="0" presId="urn:microsoft.com/office/officeart/2005/8/layout/radial6"/>
    <dgm:cxn modelId="{6D105E65-258F-4A31-9FAA-6845418961BB}" type="presParOf" srcId="{DBCA88AA-EA95-496A-8B6F-F6B7353773D2}" destId="{584F9227-BFC7-44E8-BB79-A1A155864D84}" srcOrd="18" destOrd="0" presId="urn:microsoft.com/office/officeart/2005/8/layout/radial6"/>
    <dgm:cxn modelId="{EDB6D656-99D4-48D1-A51E-6C59962D1F1E}" type="presParOf" srcId="{DBCA88AA-EA95-496A-8B6F-F6B7353773D2}" destId="{8CA528E9-5618-4438-80CD-405AE65EB0EE}" srcOrd="19" destOrd="0" presId="urn:microsoft.com/office/officeart/2005/8/layout/radial6"/>
    <dgm:cxn modelId="{BBA41552-D067-4B41-ACE5-417DB084BA84}" type="presParOf" srcId="{DBCA88AA-EA95-496A-8B6F-F6B7353773D2}" destId="{9244A949-68E0-471A-A6E8-FD9155A10026}" srcOrd="20" destOrd="0" presId="urn:microsoft.com/office/officeart/2005/8/layout/radial6"/>
    <dgm:cxn modelId="{E53907B0-EAC9-4B1C-A786-81789F904C82}" type="presParOf" srcId="{DBCA88AA-EA95-496A-8B6F-F6B7353773D2}" destId="{15F03611-D2B4-4A93-81DB-7171D6A4E570}" srcOrd="21" destOrd="0" presId="urn:microsoft.com/office/officeart/2005/8/layout/radial6"/>
    <dgm:cxn modelId="{10A44F0E-BCC1-493A-BD0D-10C631C04D95}" type="presParOf" srcId="{DBCA88AA-EA95-496A-8B6F-F6B7353773D2}" destId="{226719D2-D3CE-4D66-8148-79511222526E}" srcOrd="22" destOrd="0" presId="urn:microsoft.com/office/officeart/2005/8/layout/radial6"/>
    <dgm:cxn modelId="{208FF557-EFC7-46D8-9208-E4C26DDF8F24}" type="presParOf" srcId="{DBCA88AA-EA95-496A-8B6F-F6B7353773D2}" destId="{064B6EF6-0A3B-47E4-9EB6-C4619D05AF0B}" srcOrd="23" destOrd="0" presId="urn:microsoft.com/office/officeart/2005/8/layout/radial6"/>
    <dgm:cxn modelId="{BD8783D3-9EB4-436A-AE04-54DDDE9FAC9E}" type="presParOf" srcId="{DBCA88AA-EA95-496A-8B6F-F6B7353773D2}" destId="{474D11E6-A953-4522-B6D6-B4E82C8BA01E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4D11E6-A953-4522-B6D6-B4E82C8BA01E}">
      <dsp:nvSpPr>
        <dsp:cNvPr id="0" name=""/>
        <dsp:cNvSpPr/>
      </dsp:nvSpPr>
      <dsp:spPr>
        <a:xfrm>
          <a:off x="1294396" y="585636"/>
          <a:ext cx="5176908" cy="5176908"/>
        </a:xfrm>
        <a:prstGeom prst="blockArc">
          <a:avLst>
            <a:gd name="adj1" fmla="val 13635476"/>
            <a:gd name="adj2" fmla="val 16613801"/>
            <a:gd name="adj3" fmla="val 3436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03611-D2B4-4A93-81DB-7171D6A4E570}">
      <dsp:nvSpPr>
        <dsp:cNvPr id="0" name=""/>
        <dsp:cNvSpPr/>
      </dsp:nvSpPr>
      <dsp:spPr>
        <a:xfrm>
          <a:off x="1726239" y="63762"/>
          <a:ext cx="5176908" cy="5176908"/>
        </a:xfrm>
        <a:prstGeom prst="blockArc">
          <a:avLst>
            <a:gd name="adj1" fmla="val 10124705"/>
            <a:gd name="adj2" fmla="val 12717393"/>
            <a:gd name="adj3" fmla="val 3436"/>
          </a:avLst>
        </a:prstGeom>
        <a:solidFill>
          <a:schemeClr val="accent5">
            <a:hueOff val="-8514751"/>
            <a:satOff val="34124"/>
            <a:lumOff val="73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F9227-BFC7-44E8-BB79-A1A155864D84}">
      <dsp:nvSpPr>
        <dsp:cNvPr id="0" name=""/>
        <dsp:cNvSpPr/>
      </dsp:nvSpPr>
      <dsp:spPr>
        <a:xfrm>
          <a:off x="1771743" y="692168"/>
          <a:ext cx="5176908" cy="5176908"/>
        </a:xfrm>
        <a:prstGeom prst="blockArc">
          <a:avLst>
            <a:gd name="adj1" fmla="val 8337029"/>
            <a:gd name="adj2" fmla="val 10978299"/>
            <a:gd name="adj3" fmla="val 3436"/>
          </a:avLst>
        </a:prstGeom>
        <a:solidFill>
          <a:schemeClr val="accent5">
            <a:hueOff val="-7095626"/>
            <a:satOff val="28436"/>
            <a:lumOff val="61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D4311-85EE-4D24-A618-08D23F153A9C}">
      <dsp:nvSpPr>
        <dsp:cNvPr id="0" name=""/>
        <dsp:cNvSpPr/>
      </dsp:nvSpPr>
      <dsp:spPr>
        <a:xfrm>
          <a:off x="1296607" y="267961"/>
          <a:ext cx="5176908" cy="5176908"/>
        </a:xfrm>
        <a:prstGeom prst="blockArc">
          <a:avLst>
            <a:gd name="adj1" fmla="val 5394279"/>
            <a:gd name="adj2" fmla="val 7474040"/>
            <a:gd name="adj3" fmla="val 3436"/>
          </a:avLst>
        </a:prstGeom>
        <a:solidFill>
          <a:schemeClr val="accent5">
            <a:hueOff val="-5676501"/>
            <a:satOff val="22749"/>
            <a:lumOff val="49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DCBE6-5E26-4863-8D31-D64F71021F89}">
      <dsp:nvSpPr>
        <dsp:cNvPr id="0" name=""/>
        <dsp:cNvSpPr/>
      </dsp:nvSpPr>
      <dsp:spPr>
        <a:xfrm>
          <a:off x="1979171" y="360059"/>
          <a:ext cx="5176908" cy="5176908"/>
        </a:xfrm>
        <a:prstGeom prst="blockArc">
          <a:avLst>
            <a:gd name="adj1" fmla="val 3277825"/>
            <a:gd name="adj2" fmla="val 6327867"/>
            <a:gd name="adj3" fmla="val 3436"/>
          </a:avLst>
        </a:prstGeom>
        <a:solidFill>
          <a:schemeClr val="accent5">
            <a:hueOff val="-4257376"/>
            <a:satOff val="17062"/>
            <a:lumOff val="3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3DFAE-425B-4738-B193-D8C7E59430C1}">
      <dsp:nvSpPr>
        <dsp:cNvPr id="0" name=""/>
        <dsp:cNvSpPr/>
      </dsp:nvSpPr>
      <dsp:spPr>
        <a:xfrm>
          <a:off x="1757908" y="536423"/>
          <a:ext cx="5176908" cy="5176908"/>
        </a:xfrm>
        <a:prstGeom prst="blockArc">
          <a:avLst>
            <a:gd name="adj1" fmla="val 115059"/>
            <a:gd name="adj2" fmla="val 2895270"/>
            <a:gd name="adj3" fmla="val 3436"/>
          </a:avLst>
        </a:prstGeom>
        <a:solidFill>
          <a:schemeClr val="accent5">
            <a:hueOff val="-2838251"/>
            <a:satOff val="11375"/>
            <a:lumOff val="24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3C39C-AC7F-4CA7-B518-C6B86842090E}">
      <dsp:nvSpPr>
        <dsp:cNvPr id="0" name=""/>
        <dsp:cNvSpPr/>
      </dsp:nvSpPr>
      <dsp:spPr>
        <a:xfrm>
          <a:off x="1758585" y="518162"/>
          <a:ext cx="5176908" cy="5176908"/>
        </a:xfrm>
        <a:prstGeom prst="blockArc">
          <a:avLst>
            <a:gd name="adj1" fmla="val 18975971"/>
            <a:gd name="adj2" fmla="val 139752"/>
            <a:gd name="adj3" fmla="val 3436"/>
          </a:avLst>
        </a:prstGeom>
        <a:solidFill>
          <a:schemeClr val="accent5">
            <a:hueOff val="-1419125"/>
            <a:satOff val="5687"/>
            <a:lumOff val="12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210D9-A438-4F90-A2DF-915AC186F07D}">
      <dsp:nvSpPr>
        <dsp:cNvPr id="0" name=""/>
        <dsp:cNvSpPr/>
      </dsp:nvSpPr>
      <dsp:spPr>
        <a:xfrm>
          <a:off x="1833528" y="593291"/>
          <a:ext cx="5176908" cy="5176908"/>
        </a:xfrm>
        <a:prstGeom prst="blockArc">
          <a:avLst>
            <a:gd name="adj1" fmla="val 15883816"/>
            <a:gd name="adj2" fmla="val 18832563"/>
            <a:gd name="adj3" fmla="val 343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F3226-DC60-4D9D-8D86-3C9FF13FCF18}">
      <dsp:nvSpPr>
        <dsp:cNvPr id="0" name=""/>
        <dsp:cNvSpPr/>
      </dsp:nvSpPr>
      <dsp:spPr>
        <a:xfrm>
          <a:off x="2934549" y="1888446"/>
          <a:ext cx="2859611" cy="23029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934549" y="1888446"/>
        <a:ext cx="2859611" cy="2302910"/>
      </dsp:txXfrm>
    </dsp:sp>
    <dsp:sp modelId="{CB656618-0177-4249-A6DE-C8A1E3FFA446}">
      <dsp:nvSpPr>
        <dsp:cNvPr id="0" name=""/>
        <dsp:cNvSpPr/>
      </dsp:nvSpPr>
      <dsp:spPr>
        <a:xfrm>
          <a:off x="3247958" y="-141840"/>
          <a:ext cx="1880744" cy="15807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3247958" y="-141840"/>
        <a:ext cx="1880744" cy="1580701"/>
      </dsp:txXfrm>
    </dsp:sp>
    <dsp:sp modelId="{3A448E35-F726-451C-95CA-A8F46BEE3BD9}">
      <dsp:nvSpPr>
        <dsp:cNvPr id="0" name=""/>
        <dsp:cNvSpPr/>
      </dsp:nvSpPr>
      <dsp:spPr>
        <a:xfrm>
          <a:off x="5181610" y="533393"/>
          <a:ext cx="2007224" cy="162908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5181610" y="533393"/>
        <a:ext cx="2007224" cy="1629082"/>
      </dsp:txXfrm>
    </dsp:sp>
    <dsp:sp modelId="{657E4873-0852-4607-B338-0B5C6794EC91}">
      <dsp:nvSpPr>
        <dsp:cNvPr id="0" name=""/>
        <dsp:cNvSpPr/>
      </dsp:nvSpPr>
      <dsp:spPr>
        <a:xfrm>
          <a:off x="5952698" y="2340359"/>
          <a:ext cx="1872456" cy="173929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5952698" y="2340359"/>
        <a:ext cx="1872456" cy="1739294"/>
      </dsp:txXfrm>
    </dsp:sp>
    <dsp:sp modelId="{CA1DF43B-E785-40E9-BB2C-9182E114DFD1}">
      <dsp:nvSpPr>
        <dsp:cNvPr id="0" name=""/>
        <dsp:cNvSpPr/>
      </dsp:nvSpPr>
      <dsp:spPr>
        <a:xfrm>
          <a:off x="5015136" y="4178539"/>
          <a:ext cx="2050146" cy="168886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5015136" y="4178539"/>
        <a:ext cx="2050146" cy="1688863"/>
      </dsp:txXfrm>
    </dsp:sp>
    <dsp:sp modelId="{B3CCE59A-661D-4BE7-8079-5DF906781C36}">
      <dsp:nvSpPr>
        <dsp:cNvPr id="0" name=""/>
        <dsp:cNvSpPr/>
      </dsp:nvSpPr>
      <dsp:spPr>
        <a:xfrm>
          <a:off x="2971797" y="4578540"/>
          <a:ext cx="1834994" cy="1643718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2971797" y="4578540"/>
        <a:ext cx="1834994" cy="1643718"/>
      </dsp:txXfrm>
    </dsp:sp>
    <dsp:sp modelId="{75B593FF-B15B-4E2F-BF69-78767863B107}">
      <dsp:nvSpPr>
        <dsp:cNvPr id="0" name=""/>
        <dsp:cNvSpPr/>
      </dsp:nvSpPr>
      <dsp:spPr>
        <a:xfrm>
          <a:off x="1529481" y="4154483"/>
          <a:ext cx="1824372" cy="1593608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529481" y="4154483"/>
        <a:ext cx="1824372" cy="1593608"/>
      </dsp:txXfrm>
    </dsp:sp>
    <dsp:sp modelId="{8CA528E9-5618-4438-80CD-405AE65EB0EE}">
      <dsp:nvSpPr>
        <dsp:cNvPr id="0" name=""/>
        <dsp:cNvSpPr/>
      </dsp:nvSpPr>
      <dsp:spPr>
        <a:xfrm>
          <a:off x="855635" y="2286001"/>
          <a:ext cx="1927989" cy="1725473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855635" y="2286001"/>
        <a:ext cx="1927989" cy="1725473"/>
      </dsp:txXfrm>
    </dsp:sp>
    <dsp:sp modelId="{226719D2-D3CE-4D66-8148-79511222526E}">
      <dsp:nvSpPr>
        <dsp:cNvPr id="0" name=""/>
        <dsp:cNvSpPr/>
      </dsp:nvSpPr>
      <dsp:spPr>
        <a:xfrm>
          <a:off x="1138690" y="483007"/>
          <a:ext cx="2035114" cy="1645472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38690" y="483007"/>
        <a:ext cx="2035114" cy="1645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19F63-0D8A-41C2-B622-F3CE842D0787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47EFF-D36F-48BD-9651-335682B45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47EFF-D36F-48BD-9651-335682B454D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47EFF-D36F-48BD-9651-335682B454D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52F03-8B3C-4198-80C0-D6B6EC3BA6FD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DF4D-275C-4E3F-8C35-2A56518AE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 descr="сканирование000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6182" y="785794"/>
            <a:ext cx="2500330" cy="30718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4000504"/>
            <a:ext cx="79296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Алиаскарова</a:t>
            </a:r>
            <a:r>
              <a:rPr lang="ru-RU" sz="2800" b="1" cap="none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Жанар </a:t>
            </a:r>
            <a:r>
              <a:rPr lang="ru-RU" sz="2800" b="1" cap="none" spc="5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Абдикаппаровна</a:t>
            </a:r>
            <a:endParaRPr lang="ru-RU" sz="2800" b="1" cap="none" spc="50" dirty="0" smtClean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0" y="4572008"/>
            <a:ext cx="79296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Санатым</a:t>
            </a:r>
            <a:r>
              <a:rPr lang="ru-RU" sz="2800" b="1" cap="none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cap="none" spc="5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жоғары</a:t>
            </a:r>
            <a:endParaRPr lang="ru-RU" sz="2800" b="1" cap="none" spc="50" dirty="0" smtClean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Жанар\Desktop\мои документы\ашык сабак фото\фото книга\IMG_01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928934"/>
            <a:ext cx="2643206" cy="207170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C:\Users\Жанар\Desktop\мои документы\ашык сабак фото\фото книга\IMG_01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2500330" cy="21431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C:\Users\Жанар\Desktop\мои документы\ашык сабак фото\фото книга\IMG_02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357694"/>
            <a:ext cx="2786114" cy="20160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Рисунок 6" descr="C:\Users\Жанар\Desktop\мои документы\ашык сабак фото\фото книга\IMG_018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57166"/>
            <a:ext cx="2918452" cy="22244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Рисунок 7" descr="C:\Users\Жанар\Desktop\мои документы\ашык сабак фото\фото Адал бала\IMG_01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286256"/>
            <a:ext cx="2714644" cy="207170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Рисунок 8" descr="C:\Users\Жанар\Desktop\мои документы\ашык сабак фото\фото книга\IMG_018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428604"/>
            <a:ext cx="2357454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071770" y="214290"/>
            <a:ext cx="60722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2013-2014 оқу жылының 3 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сыныбының үлгерім сапасының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салыстырмалы көрсеткіші</a:t>
            </a:r>
            <a:endParaRPr kumimoji="0" lang="kk-KZ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14678" y="1214422"/>
          <a:ext cx="4643469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857224" y="3357562"/>
            <a:ext cx="69573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2014-2015 оқу жылының 4 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сыныбының үлгерім сапасының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салыстырмалы көрсеткіші</a:t>
            </a:r>
            <a:endParaRPr kumimoji="0" lang="kk-KZ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571604" y="4143380"/>
          <a:ext cx="4357718" cy="207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357554" y="142852"/>
            <a:ext cx="54292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2015-2016 оқу жылының 1 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сыныбының үлгерім сапасының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салыстырмалы көрсеткіші</a:t>
            </a:r>
            <a:endParaRPr kumimoji="0" lang="kk-KZ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214546" y="1071546"/>
          <a:ext cx="4143404" cy="2286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85918" y="3429000"/>
            <a:ext cx="6932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2016-2017 оқу жылының 2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сыныбының І жарты жылдық бойынша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үлгерім сапасының салыстырмалы көрсеткіші</a:t>
            </a:r>
            <a:endParaRPr kumimoji="0" lang="kk-KZ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928662" y="4071942"/>
          <a:ext cx="407196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285728"/>
            <a:ext cx="72805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ОҚУШЫЛАРДЫҢ   ЖЕТІСТІКТЕРІ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596" y="1000108"/>
            <a:ext cx="2357454" cy="319751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 descr="00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0364" y="2786058"/>
            <a:ext cx="2247848" cy="314905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 descr="IMG_3709.JPG"/>
          <p:cNvPicPr>
            <a:picLocks noChangeAspect="1"/>
          </p:cNvPicPr>
          <p:nvPr/>
        </p:nvPicPr>
        <p:blipFill>
          <a:blip r:embed="rId5" cstate="print"/>
          <a:srcRect t="14634" r="19512"/>
          <a:stretch>
            <a:fillRect/>
          </a:stretch>
        </p:blipFill>
        <p:spPr>
          <a:xfrm>
            <a:off x="5429256" y="880194"/>
            <a:ext cx="1928826" cy="2548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3710.JPG"/>
          <p:cNvPicPr>
            <a:picLocks noChangeAspect="1"/>
          </p:cNvPicPr>
          <p:nvPr/>
        </p:nvPicPr>
        <p:blipFill>
          <a:blip r:embed="rId6" cstate="print"/>
          <a:srcRect l="4166" t="17708" r="13889"/>
          <a:stretch>
            <a:fillRect/>
          </a:stretch>
        </p:blipFill>
        <p:spPr>
          <a:xfrm>
            <a:off x="6786578" y="3786190"/>
            <a:ext cx="1955059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714744" y="6143644"/>
            <a:ext cx="3235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Досекеев Нургиса , ІІ орын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429256" y="3429000"/>
            <a:ext cx="3235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Искакова Дильназ, І орын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3143272" cy="23574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сканирование000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00430" y="4214818"/>
            <a:ext cx="2786082" cy="19288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IMG_4116.JPG"/>
          <p:cNvPicPr>
            <a:picLocks noChangeAspect="1"/>
          </p:cNvPicPr>
          <p:nvPr/>
        </p:nvPicPr>
        <p:blipFill>
          <a:blip r:embed="rId5" cstate="print"/>
          <a:srcRect l="18055" t="26041" r="11111"/>
          <a:stretch>
            <a:fillRect/>
          </a:stretch>
        </p:blipFill>
        <p:spPr>
          <a:xfrm>
            <a:off x="3786182" y="285728"/>
            <a:ext cx="2257854" cy="31432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IMG_4112.JPG"/>
          <p:cNvPicPr>
            <a:picLocks noChangeAspect="1"/>
          </p:cNvPicPr>
          <p:nvPr/>
        </p:nvPicPr>
        <p:blipFill>
          <a:blip r:embed="rId6" cstate="print"/>
          <a:srcRect l="20000" t="18000"/>
          <a:stretch>
            <a:fillRect/>
          </a:stretch>
        </p:blipFill>
        <p:spPr>
          <a:xfrm>
            <a:off x="1214414" y="3286124"/>
            <a:ext cx="2103066" cy="2857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сканирование0005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15074" y="1285860"/>
            <a:ext cx="2571768" cy="200026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428992" y="3429000"/>
            <a:ext cx="3235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Қали Алдияр, І орын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42910" y="6143644"/>
            <a:ext cx="3235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Әлібек  Арғын, ІІ орын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сканирование000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8992" y="4143380"/>
            <a:ext cx="2643206" cy="185738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 descr="сканирование000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7950" y="1071546"/>
            <a:ext cx="2428892" cy="185738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 descr="IMG_4114.JPG"/>
          <p:cNvPicPr>
            <a:picLocks noChangeAspect="1"/>
          </p:cNvPicPr>
          <p:nvPr/>
        </p:nvPicPr>
        <p:blipFill>
          <a:blip r:embed="rId5" cstate="print"/>
          <a:srcRect l="11111" t="17708" r="5555"/>
          <a:stretch>
            <a:fillRect/>
          </a:stretch>
        </p:blipFill>
        <p:spPr>
          <a:xfrm>
            <a:off x="3786182" y="500042"/>
            <a:ext cx="2214578" cy="301997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5720" y="357166"/>
            <a:ext cx="3071834" cy="2214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IMG_41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049" y="3286124"/>
            <a:ext cx="2250297" cy="300039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28992" y="3500438"/>
            <a:ext cx="3235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Таймас  Жанел, ІІ орын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71472" y="6286520"/>
            <a:ext cx="3235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Ахметжанова Айнұр , ІІІ орын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ние000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357166"/>
            <a:ext cx="2428892" cy="307183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 descr="сканирование000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7620" y="3643314"/>
            <a:ext cx="4262899" cy="28575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 descr="IMG_4212.JPG"/>
          <p:cNvPicPr>
            <a:picLocks noChangeAspect="1"/>
          </p:cNvPicPr>
          <p:nvPr/>
        </p:nvPicPr>
        <p:blipFill>
          <a:blip r:embed="rId4" cstate="print"/>
          <a:srcRect l="10256" t="9615" r="12821"/>
          <a:stretch>
            <a:fillRect/>
          </a:stretch>
        </p:blipFill>
        <p:spPr>
          <a:xfrm>
            <a:off x="928662" y="1785926"/>
            <a:ext cx="2714644" cy="37862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71472" y="5715016"/>
            <a:ext cx="3235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Қасен Дастан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сканирование0001.jpg"/>
          <p:cNvPicPr/>
          <p:nvPr/>
        </p:nvPicPr>
        <p:blipFill>
          <a:blip r:embed="rId3" cstate="print"/>
          <a:srcRect l="4212" t="1453" r="4434" b="2326"/>
          <a:stretch>
            <a:fillRect/>
          </a:stretch>
        </p:blipFill>
        <p:spPr>
          <a:xfrm>
            <a:off x="4857752" y="428604"/>
            <a:ext cx="2214578" cy="2857520"/>
          </a:xfrm>
          <a:prstGeom prst="rect">
            <a:avLst/>
          </a:prstGeom>
        </p:spPr>
      </p:pic>
      <p:pic>
        <p:nvPicPr>
          <p:cNvPr id="5" name="Рисунок 4" descr="SAM_0763.JPG"/>
          <p:cNvPicPr>
            <a:picLocks noChangeAspect="1"/>
          </p:cNvPicPr>
          <p:nvPr/>
        </p:nvPicPr>
        <p:blipFill>
          <a:blip r:embed="rId4" cstate="print"/>
          <a:srcRect t="3774" r="19339"/>
          <a:stretch>
            <a:fillRect/>
          </a:stretch>
        </p:blipFill>
        <p:spPr>
          <a:xfrm>
            <a:off x="1000101" y="285728"/>
            <a:ext cx="3143272" cy="29033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сканирование000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0628" y="3571876"/>
            <a:ext cx="2071702" cy="27146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 descr="IMG_3712.JPG"/>
          <p:cNvPicPr>
            <a:picLocks noChangeAspect="1"/>
          </p:cNvPicPr>
          <p:nvPr/>
        </p:nvPicPr>
        <p:blipFill>
          <a:blip r:embed="rId6" cstate="print"/>
          <a:srcRect l="8333" t="14583"/>
          <a:stretch>
            <a:fillRect/>
          </a:stretch>
        </p:blipFill>
        <p:spPr>
          <a:xfrm>
            <a:off x="1428728" y="3571876"/>
            <a:ext cx="2286016" cy="26535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28662" y="3214686"/>
            <a:ext cx="3235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Әлібек  Арғын , ІІ орын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71538" y="6215082"/>
            <a:ext cx="3235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Молдабекова  Айжан, ІІІ орын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Али Айдын Асет__лы.jpg"/>
          <p:cNvPicPr/>
          <p:nvPr/>
        </p:nvPicPr>
        <p:blipFill>
          <a:blip r:embed="rId3" cstate="print"/>
          <a:stretch>
            <a:fillRect/>
          </a:stretch>
        </p:blipFill>
        <p:spPr>
          <a:xfrm rot="20599847">
            <a:off x="387690" y="4214639"/>
            <a:ext cx="1500198" cy="2071702"/>
          </a:xfrm>
          <a:prstGeom prst="rect">
            <a:avLst/>
          </a:prstGeom>
        </p:spPr>
      </p:pic>
      <p:pic>
        <p:nvPicPr>
          <p:cNvPr id="5" name="Рисунок 4" descr="IMG_4210.JPG"/>
          <p:cNvPicPr>
            <a:picLocks noChangeAspect="1"/>
          </p:cNvPicPr>
          <p:nvPr/>
        </p:nvPicPr>
        <p:blipFill>
          <a:blip r:embed="rId4" cstate="print"/>
          <a:srcRect t="30358" r="8593" b="5440"/>
          <a:stretch>
            <a:fillRect/>
          </a:stretch>
        </p:blipFill>
        <p:spPr>
          <a:xfrm>
            <a:off x="2143108" y="428604"/>
            <a:ext cx="4339537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Казтаев Мансур Мейрамович.jpg"/>
          <p:cNvPicPr/>
          <p:nvPr/>
        </p:nvPicPr>
        <p:blipFill>
          <a:blip r:embed="rId5" cstate="print"/>
          <a:stretch>
            <a:fillRect/>
          </a:stretch>
        </p:blipFill>
        <p:spPr>
          <a:xfrm rot="21174459">
            <a:off x="3042809" y="3291101"/>
            <a:ext cx="1357322" cy="1928826"/>
          </a:xfrm>
          <a:prstGeom prst="rect">
            <a:avLst/>
          </a:prstGeom>
        </p:spPr>
      </p:pic>
      <p:pic>
        <p:nvPicPr>
          <p:cNvPr id="7" name="Рисунок 6" descr="Отарбек Айн__р  Марс__ызы.jpg"/>
          <p:cNvPicPr/>
          <p:nvPr/>
        </p:nvPicPr>
        <p:blipFill>
          <a:blip r:embed="rId6" cstate="print"/>
          <a:stretch>
            <a:fillRect/>
          </a:stretch>
        </p:blipFill>
        <p:spPr>
          <a:xfrm rot="21013777">
            <a:off x="658236" y="2133313"/>
            <a:ext cx="1407399" cy="1920434"/>
          </a:xfrm>
          <a:prstGeom prst="rect">
            <a:avLst/>
          </a:prstGeom>
        </p:spPr>
      </p:pic>
      <p:pic>
        <p:nvPicPr>
          <p:cNvPr id="9" name="Рисунок 8" descr="Искаков Диас Азаматович.jpg"/>
          <p:cNvPicPr/>
          <p:nvPr/>
        </p:nvPicPr>
        <p:blipFill>
          <a:blip r:embed="rId7" cstate="print"/>
          <a:stretch>
            <a:fillRect/>
          </a:stretch>
        </p:blipFill>
        <p:spPr>
          <a:xfrm rot="21059665">
            <a:off x="1780045" y="3166593"/>
            <a:ext cx="1357322" cy="1857388"/>
          </a:xfrm>
          <a:prstGeom prst="rect">
            <a:avLst/>
          </a:prstGeom>
        </p:spPr>
      </p:pic>
      <p:pic>
        <p:nvPicPr>
          <p:cNvPr id="10" name="Рисунок 9" descr="Нуржан Г__л¦м Жасулан__ызы.jpg"/>
          <p:cNvPicPr/>
          <p:nvPr/>
        </p:nvPicPr>
        <p:blipFill>
          <a:blip r:embed="rId8" cstate="print"/>
          <a:stretch>
            <a:fillRect/>
          </a:stretch>
        </p:blipFill>
        <p:spPr>
          <a:xfrm rot="21212067">
            <a:off x="6743962" y="2427944"/>
            <a:ext cx="1357322" cy="1857388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500694" y="4214818"/>
            <a:ext cx="3235002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“Нұрлы болашақ” қашықтық пән олимпиадасы,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Математика  пәні  - 16 оқушы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орын – 4 оқушы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ІІ орын – 5 оқушы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ІІІ орын -6 оқушы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Сертификат – 1 оқушы</a:t>
            </a:r>
            <a:endParaRPr kumimoji="0" lang="kk-KZ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Хасенов Диас Болатович.jpg"/>
          <p:cNvPicPr/>
          <p:nvPr/>
        </p:nvPicPr>
        <p:blipFill>
          <a:blip r:embed="rId9" cstate="print"/>
          <a:stretch>
            <a:fillRect/>
          </a:stretch>
        </p:blipFill>
        <p:spPr>
          <a:xfrm rot="21002117">
            <a:off x="7296003" y="396860"/>
            <a:ext cx="1267165" cy="1869997"/>
          </a:xfrm>
          <a:prstGeom prst="rect">
            <a:avLst/>
          </a:prstGeom>
        </p:spPr>
      </p:pic>
      <p:pic>
        <p:nvPicPr>
          <p:cNvPr id="15" name="Рисунок 14" descr="__абиден Жандос Бауыржан__лы.jpg"/>
          <p:cNvPicPr/>
          <p:nvPr/>
        </p:nvPicPr>
        <p:blipFill>
          <a:blip r:embed="rId10" cstate="print"/>
          <a:stretch>
            <a:fillRect/>
          </a:stretch>
        </p:blipFill>
        <p:spPr>
          <a:xfrm rot="21146328">
            <a:off x="4400840" y="3291607"/>
            <a:ext cx="1289879" cy="1826963"/>
          </a:xfrm>
          <a:prstGeom prst="rect">
            <a:avLst/>
          </a:prstGeom>
        </p:spPr>
      </p:pic>
      <p:pic>
        <p:nvPicPr>
          <p:cNvPr id="16" name="Рисунок 15" descr="Сертификат Касен Дастан Естайулы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99595">
            <a:off x="3893030" y="5019775"/>
            <a:ext cx="1359433" cy="1704388"/>
          </a:xfrm>
          <a:prstGeom prst="rect">
            <a:avLst/>
          </a:prstGeom>
        </p:spPr>
      </p:pic>
      <p:pic>
        <p:nvPicPr>
          <p:cNvPr id="8" name="Рисунок 7" descr="Турахмаксум Аянат Ерлан__ызы.jpg"/>
          <p:cNvPicPr/>
          <p:nvPr/>
        </p:nvPicPr>
        <p:blipFill>
          <a:blip r:embed="rId12" cstate="print"/>
          <a:stretch>
            <a:fillRect/>
          </a:stretch>
        </p:blipFill>
        <p:spPr>
          <a:xfrm rot="20875383">
            <a:off x="2185759" y="4796874"/>
            <a:ext cx="1468692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__абиден Жандос Бауыржан__лы.jpg"/>
          <p:cNvPicPr/>
          <p:nvPr/>
        </p:nvPicPr>
        <p:blipFill>
          <a:blip r:embed="rId3" cstate="print"/>
          <a:stretch>
            <a:fillRect/>
          </a:stretch>
        </p:blipFill>
        <p:spPr>
          <a:xfrm rot="20997706">
            <a:off x="2557664" y="4112209"/>
            <a:ext cx="1781498" cy="2454050"/>
          </a:xfrm>
          <a:prstGeom prst="rect">
            <a:avLst/>
          </a:prstGeom>
        </p:spPr>
      </p:pic>
      <p:pic>
        <p:nvPicPr>
          <p:cNvPr id="5" name="Рисунок 4" descr="Али Айдын Асет__лы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14612" y="214290"/>
            <a:ext cx="1714512" cy="2214578"/>
          </a:xfrm>
          <a:prstGeom prst="rect">
            <a:avLst/>
          </a:prstGeom>
        </p:spPr>
      </p:pic>
      <p:pic>
        <p:nvPicPr>
          <p:cNvPr id="6" name="Рисунок 5" descr="Жартай Дамир Арман__лы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57620" y="1857364"/>
            <a:ext cx="1714512" cy="2071702"/>
          </a:xfrm>
          <a:prstGeom prst="rect">
            <a:avLst/>
          </a:prstGeom>
        </p:spPr>
      </p:pic>
      <p:pic>
        <p:nvPicPr>
          <p:cNvPr id="7" name="Рисунок 6" descr="Искаков Диас Азаматович.jpg"/>
          <p:cNvPicPr/>
          <p:nvPr/>
        </p:nvPicPr>
        <p:blipFill>
          <a:blip r:embed="rId6" cstate="print"/>
          <a:stretch>
            <a:fillRect/>
          </a:stretch>
        </p:blipFill>
        <p:spPr>
          <a:xfrm rot="21111558">
            <a:off x="446377" y="4147251"/>
            <a:ext cx="1792735" cy="2396674"/>
          </a:xfrm>
          <a:prstGeom prst="rect">
            <a:avLst/>
          </a:prstGeom>
        </p:spPr>
      </p:pic>
      <p:pic>
        <p:nvPicPr>
          <p:cNvPr id="8" name="Рисунок 7" descr="Парахат Аида __д_лбек__ызы.jpg"/>
          <p:cNvPicPr/>
          <p:nvPr/>
        </p:nvPicPr>
        <p:blipFill>
          <a:blip r:embed="rId7" cstate="print"/>
          <a:stretch>
            <a:fillRect/>
          </a:stretch>
        </p:blipFill>
        <p:spPr>
          <a:xfrm rot="20929509">
            <a:off x="4511873" y="4004235"/>
            <a:ext cx="1926933" cy="2516900"/>
          </a:xfrm>
          <a:prstGeom prst="rect">
            <a:avLst/>
          </a:prstGeom>
        </p:spPr>
      </p:pic>
      <p:pic>
        <p:nvPicPr>
          <p:cNvPr id="9" name="Рисунок 8" descr="Туребеков Аслан Нурболович.jpg"/>
          <p:cNvPicPr/>
          <p:nvPr/>
        </p:nvPicPr>
        <p:blipFill>
          <a:blip r:embed="rId8" cstate="print"/>
          <a:stretch>
            <a:fillRect/>
          </a:stretch>
        </p:blipFill>
        <p:spPr>
          <a:xfrm rot="20987354">
            <a:off x="6698926" y="4103301"/>
            <a:ext cx="1849675" cy="2400273"/>
          </a:xfrm>
          <a:prstGeom prst="rect">
            <a:avLst/>
          </a:prstGeom>
        </p:spPr>
      </p:pic>
      <p:pic>
        <p:nvPicPr>
          <p:cNvPr id="12" name="Рисунок 11" descr="Хасенов Диас Болатович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41371">
            <a:off x="1105347" y="1256694"/>
            <a:ext cx="1920829" cy="2442639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500694" y="857232"/>
            <a:ext cx="323500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“Нұрлы болашақ” қашықтық пән олимпиадасы,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Қазақ тілі  пәні-7 оқушы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 орын –1оқушы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ІІІ орын -6 оқушы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500042"/>
            <a:ext cx="5357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7800" algn="ctr" fontAlgn="base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</a:pPr>
            <a:r>
              <a:rPr lang="kk-KZ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Диплом бойынша мамандығым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5611" y="2060848"/>
            <a:ext cx="72996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Науайы</a:t>
            </a:r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Институты, 1991-1996 </a:t>
            </a:r>
            <a:r>
              <a:rPr lang="ru-RU" sz="2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жыл</a:t>
            </a:r>
            <a:endParaRPr lang="ru-RU" sz="2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Мамандығым:  </a:t>
            </a:r>
            <a:r>
              <a:rPr lang="kk-KZ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бастауышта оқытудың</a:t>
            </a:r>
          </a:p>
          <a:p>
            <a:pPr algn="ctr"/>
            <a:r>
              <a:rPr lang="kk-KZ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Педагогикасы мен әдістемесі</a:t>
            </a:r>
            <a:endParaRPr lang="kk-KZ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Искаков Диас Азаматович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662" y="785795"/>
            <a:ext cx="1837294" cy="2571768"/>
          </a:xfrm>
          <a:prstGeom prst="rect">
            <a:avLst/>
          </a:prstGeom>
        </p:spPr>
      </p:pic>
      <p:pic>
        <p:nvPicPr>
          <p:cNvPr id="5" name="Рисунок 4" descr="Отарбек Айн__р Марс__ызы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28926" y="500042"/>
            <a:ext cx="1742367" cy="2571768"/>
          </a:xfrm>
          <a:prstGeom prst="rect">
            <a:avLst/>
          </a:prstGeom>
        </p:spPr>
      </p:pic>
      <p:pic>
        <p:nvPicPr>
          <p:cNvPr id="6" name="Рисунок 5" descr="Парахат Аида __д¦лбек__ызы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57752" y="785794"/>
            <a:ext cx="1723149" cy="2357454"/>
          </a:xfrm>
          <a:prstGeom prst="rect">
            <a:avLst/>
          </a:prstGeom>
        </p:spPr>
      </p:pic>
      <p:pic>
        <p:nvPicPr>
          <p:cNvPr id="7" name="Рисунок 6" descr="Сыздыков Фуркат Асрорович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4348" y="3714752"/>
            <a:ext cx="1656836" cy="2357454"/>
          </a:xfrm>
          <a:prstGeom prst="rect">
            <a:avLst/>
          </a:prstGeom>
        </p:spPr>
      </p:pic>
      <p:pic>
        <p:nvPicPr>
          <p:cNvPr id="8" name="Рисунок 7" descr="Туребеков Аслан Нурболович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15140" y="428604"/>
            <a:ext cx="1765068" cy="2571768"/>
          </a:xfrm>
          <a:prstGeom prst="rect">
            <a:avLst/>
          </a:prstGeom>
        </p:spPr>
      </p:pic>
      <p:pic>
        <p:nvPicPr>
          <p:cNvPr id="9" name="Рисунок 8" descr="жартай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14810" y="3786190"/>
            <a:ext cx="1571636" cy="2286016"/>
          </a:xfrm>
          <a:prstGeom prst="rect">
            <a:avLst/>
          </a:prstGeom>
        </p:spPr>
      </p:pic>
      <p:pic>
        <p:nvPicPr>
          <p:cNvPr id="10" name="Рисунок 9" descr="Отарбек Айн__р Марс__ызы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500298" y="4143380"/>
            <a:ext cx="1571636" cy="2214578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643570" y="3929066"/>
            <a:ext cx="323500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“Нұрлы болашақ” қашықтық пән олимпиадасы,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Дүниетану  пәні- </a:t>
            </a:r>
            <a:r>
              <a:rPr lang="kk-KZ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оқушы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ІІІ орын -6 оқушы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Сертификат – 1 оқушы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14546" y="550070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Қалалық “Кішкентай ханшайым” атты конкурсында “Цирк ханшайымы” номинация иегері </a:t>
            </a:r>
            <a:br>
              <a:rPr lang="kk-KZ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ХАМИТ  МЕДИНА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Жанар\Desktop\керек фотолар 2017\IMG-20161227-WA0005.jpg"/>
          <p:cNvPicPr>
            <a:picLocks noChangeAspect="1" noChangeArrowheads="1"/>
          </p:cNvPicPr>
          <p:nvPr/>
        </p:nvPicPr>
        <p:blipFill>
          <a:blip r:embed="rId3" cstate="print"/>
          <a:srcRect l="35252" t="23666" r="37360"/>
          <a:stretch>
            <a:fillRect/>
          </a:stretch>
        </p:blipFill>
        <p:spPr bwMode="auto">
          <a:xfrm>
            <a:off x="500034" y="3786190"/>
            <a:ext cx="1816569" cy="264320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Рисунок 6" descr="сканирование002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29256" y="357166"/>
            <a:ext cx="2286016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сканирование000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00298" y="3143248"/>
            <a:ext cx="1991460" cy="2331324"/>
          </a:xfrm>
          <a:prstGeom prst="rect">
            <a:avLst/>
          </a:prstGeom>
        </p:spPr>
      </p:pic>
      <p:pic>
        <p:nvPicPr>
          <p:cNvPr id="9" name="Рисунок 8" descr="IMG_4121.JPG"/>
          <p:cNvPicPr>
            <a:picLocks noChangeAspect="1"/>
          </p:cNvPicPr>
          <p:nvPr/>
        </p:nvPicPr>
        <p:blipFill>
          <a:blip r:embed="rId6" cstate="print"/>
          <a:srcRect l="5468" t="9375" r="4687" b="6250"/>
          <a:stretch>
            <a:fillRect/>
          </a:stretch>
        </p:blipFill>
        <p:spPr>
          <a:xfrm>
            <a:off x="1071538" y="428604"/>
            <a:ext cx="3500462" cy="2465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72000" y="35718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Тәуелсіздік мерекесіне арналған қалалық командалық конкурс, ІІІ орын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28992" y="357166"/>
            <a:ext cx="55094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Менің 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марапаттауларым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59632" y="980728"/>
          <a:ext cx="6696743" cy="528231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87760"/>
                <a:gridCol w="3603243"/>
                <a:gridCol w="2605740"/>
              </a:tblGrid>
              <a:tr h="128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b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Марапаттаулар мен конкурс атаулары</a:t>
                      </a:r>
                      <a:endParaRPr lang="ru-RU" sz="1200" b="1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Нәтижесі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515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Тәуелсіз Қазақстанның рухани және әлеуметтік дамуы жолында қол жеткізген табыстары мен білім саласына қосқан үлесі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Ғылым және Білім Министрлігі құрмет грамотасы, 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қыркүйек 2012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25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Халықаралық   «ЭМУ-Эрудит 2013»  жобасына жүлдегерлер дайындағы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25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Халықаралық   «ЭМУ-Эрудит 2015»  жобасына жүлдегерлер дайындағы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386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Халықаралық «УРФУДУ»  пән олимпиадасына жүлдегерлер дайындағаны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515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000000437 Республикалық «Нұрлы болашақ» қашықтық олимпиадасы, математика пәнінен жүлдегерлер дайындағаны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Алғыс хат, № 000000437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Астана қ. 2016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386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Республикалық «Нұрлы болашақ» қашықтық олимпиадасы, қазақ тілі пәнінен жүлдегерлер дайындағаны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Алғыс хат, № 000000641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Астана қ. 2016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515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«Орта білім берудің мазмұнын жаңарту: мәселелер мен шешімдер» атты Респубикалық он-лайн семинар қатысушысы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Сертификат, №874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Көкшетау қаласы, қазан 2016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386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Республикалық  «ОҚУ-ЗАМАН» ұстаздар мен оқушыларға арналған қосалқы білімді сайты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Алғыс хат, № OZ – 000100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Екібастұз қ. 20. 12. 2016 ж 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386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Республикалық  «ОҚУ-ЗАМАН» Қазақстанның қосалқы білімді сайтының Құрмет Тақтасына енген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Куәлік, № ДП – 00098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Екібастұз қ. 20. 12. 2016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  <a:tr h="25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Республикалық «КИО» қашықтық пән олипиадасына қатысқаны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Сертификат, №649191</a:t>
                      </a:r>
                      <a:endParaRPr lang="ru-RU" sz="1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Астана қаласы  2015ж /</a:t>
                      </a:r>
                      <a:endParaRPr lang="ru-RU" sz="1200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700" marR="3070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9632" y="1124744"/>
          <a:ext cx="6552727" cy="499712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77271"/>
                <a:gridCol w="3525754"/>
                <a:gridCol w="2549702"/>
              </a:tblGrid>
              <a:tr h="387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Республикалық «КИО» қашықтық пән олипиадасына қатысқаны үшін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Сертификат,  №896656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Астана қаласы,  2016ж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</a:tr>
              <a:tr h="7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«Өрлеу» біліктілікті арттыру ұлттық орталығы IV Халықаралық әлеуметтік-педагогикалық инновациялар Жәрмеңкеге  қатысқаны үшін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Сертификат,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Көкшетау қ. 2014 ж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</a:tr>
              <a:tr h="580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«Инфоурок» сайтында өзінің жеке сайытын құрған үшін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Сертификат, №АА – 337277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28.03.2016 ж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</a:tr>
              <a:tr h="580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Облыстық «Үздік педагог-2012»  атты конкурсы «Сабақ –шеберлік шыңы» номинациясы жеңімпазы / ІІ орын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Диплом,  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Көкшетау қаласы, 2012 ж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</a:tr>
              <a:tr h="7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Облыстық «Үздік педагог-2012»  атты конкурсы «Сабақ –шеберлік шыңы» номинациясы жеңімпазы 161 800 теңге мөлшерінде ақшалай сыйлық иегері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Сертификат,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Көкшетау қаласы, 2012 ж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</a:tr>
              <a:tr h="967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Ақмола облысының білім басқармасы , Білім саласын жетілдірудегі және ұйымдастырудағы табыстарыңыз, білім беру және тәрбиелеу бағдарламаларын жүзеге асыруда елеулі еңбегі үшін/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Алғыс хат, № 0256 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Көкшетау қаласы, 2012 ж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0" marR="5409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664" y="1124744"/>
          <a:ext cx="6336704" cy="492925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61536"/>
                <a:gridCol w="3409521"/>
                <a:gridCol w="2465647"/>
              </a:tblGrid>
              <a:tr h="580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  <a:endParaRPr lang="ru-RU" sz="1200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Облыстық бастауыш сынып мұғалімдеріне арналған «Заманауи бастауыш сынып кабинеті» конкурсында белсенділік танытқаны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Грамота, № 07007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Көкшетау қаласы,2014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</a:tr>
              <a:tr h="101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«Өрлеу» біліктілігін арттыру ұлттық орталығы, Ақмола облысы бойынша педагогикалық қызметкерлердің біліктілігін арттыру институты, «akmol-orleu.kz» сайтында «Адал бала» тақырыбындағы сабағын жариялағаны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Куәлік, № 0292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Көкшетау қаласы, 30 тамыз 2016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</a:tr>
              <a:tr h="435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Степногорск қаласы білім бөлімі,  облыстық «үздік педагог -2012» конкурсында ІІ орын алғаны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Степногорск қ 2012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</a:tr>
              <a:tr h="435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Степногорск қаласы білім бөлімі, қалалық әдістемелік жұмысын белсенділікпен атқарғаны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Грамота,  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Степногорск қ.  2014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</a:tr>
              <a:tr h="435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Қалалық «Бастауыш сыныпта АКТ пайдаланған ең таңдаулы математика сабақтар» конкурсы  IV орын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Грамота,  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Степногорск қ. 2014ж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</a:tr>
              <a:tr h="435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Степногорск қалаласының қоғамдық және саяси өміріне белсенді араласқаны үшін «Нұр Отан» партиясы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Алғыс хат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Степногрск қ. 2015 ж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</a:tr>
              <a:tr h="725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Степногорск қаласы білім бөлімінің Қазақстан Республикасы Тәуелсіздігінің 25 жылдығына арналған «Болашаққа ұмтылған ел!» атты көрмеге белсенді қатысқаны үшін</a:t>
                      </a:r>
                      <a:endParaRPr lang="ru-RU" sz="120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Алғыс хат,</a:t>
                      </a:r>
                      <a:endParaRPr lang="ru-RU" sz="1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Степногорск қ. 2016 ж</a:t>
                      </a:r>
                      <a:endParaRPr lang="ru-RU" sz="1200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68" marR="40568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metod1\Desktop\1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142984"/>
            <a:ext cx="3429024" cy="45720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 rot="10800000" flipV="1">
            <a:off x="785786" y="1071546"/>
            <a:ext cx="39290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ҚАЗАҚСТАН  РЕСПУБЛИКАСЫ  ҒЫЛЫМ  ЖӘНЕ БІЛІМ МИНИСТРЛІГІ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БМ  </a:t>
            </a:r>
            <a:r>
              <a:rPr kumimoji="0" lang="kk-KZ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kk-KZ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Ақмола облысының білім басқармасы</a:t>
            </a:r>
            <a:r>
              <a:rPr kumimoji="0" lang="kk-KZ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БМ  </a:t>
            </a:r>
            <a:r>
              <a:rPr kumimoji="0" lang="kk-KZ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kk-KZ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Степногорск  қаласының  білім  бөлімі</a:t>
            </a:r>
            <a:r>
              <a:rPr kumimoji="0" lang="kk-KZ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kk-K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/>
        </p:nvSpPr>
        <p:spPr bwMode="auto">
          <a:xfrm>
            <a:off x="2143108" y="2428868"/>
            <a:ext cx="250033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7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k-KZ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“Ата –ана отбасындағы жетекші тұлға” тақырыбында ата-аналармен жұмыс жүйесіне арналған әдістемелік құрал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>
            <a:spLocks noGrp="1"/>
          </p:cNvSpPr>
          <p:nvPr/>
        </p:nvSpPr>
        <p:spPr bwMode="auto">
          <a:xfrm>
            <a:off x="1857356" y="4643446"/>
            <a:ext cx="2893239" cy="32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Дайындаған: </a:t>
            </a:r>
            <a:r>
              <a:rPr lang="kk-KZ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Алиаскарова Жанар Абдикаппаровна</a:t>
            </a: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9 орта мектебінің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бастауыш сынып мұғалімі</a:t>
            </a: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30731" name="Picture 11" descr="F:\ПРОТОКО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500174"/>
            <a:ext cx="3211352" cy="47490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786182" y="35716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Әдістемелік құрал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91680" y="1340768"/>
          <a:ext cx="5947514" cy="409067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33190"/>
                <a:gridCol w="2655881"/>
                <a:gridCol w="2858443"/>
              </a:tblGrid>
              <a:tr h="406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9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b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Мақаланың атауы</a:t>
                      </a:r>
                      <a:endParaRPr lang="ru-RU" sz="900" b="1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Мерзімді басылымның атауы, жарияланған мерзімі</a:t>
                      </a:r>
                      <a:endParaRPr lang="ru-RU" sz="9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1.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«5-ке көбейту және бөлу» (Математикадан сабақ жоспары)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«Бастауыш мектепте оқыту» республикалық педагогикалық журналы, 2013 ж,  № 2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«Сын есім» сабақ жоспары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«Бастауыш мектепте оқыту» республикалық педагогикалық журналы, 2013 ж,  № 8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«Бағдаршам- сенің досың» тәрбие сағаты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«Жанұя мен мектептегі тәрбие» республикалық педагогикалық журналы, 2013 ж №3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«Тәуелсіздік тірегім» тақырыбында тәрбие сағаты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«Бастауыш мектепте оқыту» республикалық педагогикалық журналы,, 2014 ж №4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«Адал бала» тақырыбында сабақ әзірлемесі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«Бастауыш мектеп: тәрбиелеу және оқыту» республикалық педа-гогикалық журналы, 2015 ж №4 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«Коучинг-тәлім ету, дайындау, жаттықтыру» тақырыбында коучинг әзірлемесі</a:t>
                      </a:r>
                      <a:endParaRPr lang="ru-RU" sz="9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«Бастауыш мектеп: тәрбиелеу және оқыту» республикалық педа-гогикалық журналы, 2015 ж №5</a:t>
                      </a:r>
                      <a:endParaRPr lang="ru-RU" sz="9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95" marR="56795" marT="0" marB="0"/>
                </a:tc>
              </a:tr>
            </a:tbl>
          </a:graphicData>
        </a:graphic>
      </p:graphicFrame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4067944" y="332656"/>
            <a:ext cx="20233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92250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Басылымдар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91680" y="1484784"/>
          <a:ext cx="6096000" cy="385777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44005"/>
                <a:gridCol w="2722188"/>
                <a:gridCol w="2929807"/>
              </a:tblGrid>
              <a:tr h="966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«Нәтижеге бағытталған оқу әрекеті-жаңа форматта оқыту құндылығы, жаңашыл көзқарас» тақырыбындағы баяндама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«Инфоурок» сайытында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28.03.2016 ж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</a:tr>
              <a:tr h="48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«Кітап-білім бұлағы» тақырыбындағы сабақ үлгісі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«Инфоурок» сайытында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28.03.2016 ж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</a:tr>
              <a:tr h="48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«Критериалды бағалаудың маңызы» тақырыбындағы коучинг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«Инфоурок» сайытында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30.03.2016 ж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</a:tr>
              <a:tr h="48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«Қосындыны санға бөлу» тақырыбындағы сабақ үлгісі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«Инфоурок» сайытында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28.03.2016 ж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</a:tr>
              <a:tr h="724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«Сабақта топтық жұмысты тиімді пайдалану» тақырыбындағы коучинг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«Инфоурок» сайытында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28.03.2016 ж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</a:tr>
              <a:tr h="48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«Адал бала» тақырыбындағы сабағын</a:t>
                      </a:r>
                      <a:endParaRPr lang="ru-RU" sz="110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91615" algn="l"/>
                        </a:tabLst>
                      </a:pPr>
                      <a:r>
                        <a:rPr lang="kk-KZ" sz="14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«akmol-orleu.kz» сайтында. 30 тамыз, 2016 ж</a:t>
                      </a:r>
                      <a:endParaRPr lang="ru-RU" sz="11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39" marR="67539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сканирование0026.jpg"/>
          <p:cNvPicPr/>
          <p:nvPr/>
        </p:nvPicPr>
        <p:blipFill>
          <a:blip r:embed="rId3" cstate="print"/>
          <a:srcRect t="1099" b="7921"/>
          <a:stretch>
            <a:fillRect/>
          </a:stretch>
        </p:blipFill>
        <p:spPr>
          <a:xfrm>
            <a:off x="500034" y="571480"/>
            <a:ext cx="3214710" cy="4286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сын.jpg"/>
          <p:cNvPicPr/>
          <p:nvPr/>
        </p:nvPicPr>
        <p:blipFill>
          <a:blip r:embed="rId4" cstate="print"/>
          <a:srcRect l="3181" t="2968" b="3512"/>
          <a:stretch>
            <a:fillRect/>
          </a:stretch>
        </p:blipFill>
        <p:spPr>
          <a:xfrm>
            <a:off x="4357686" y="1285860"/>
            <a:ext cx="3844424" cy="47929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3 2.jpg"/>
          <p:cNvPicPr/>
          <p:nvPr/>
        </p:nvPicPr>
        <p:blipFill>
          <a:blip r:embed="rId3" cstate="print"/>
          <a:srcRect b="6197"/>
          <a:stretch>
            <a:fillRect/>
          </a:stretch>
        </p:blipFill>
        <p:spPr>
          <a:xfrm>
            <a:off x="785786" y="1285860"/>
            <a:ext cx="2806995" cy="3640278"/>
          </a:xfrm>
          <a:prstGeom prst="rect">
            <a:avLst/>
          </a:prstGeom>
          <a:ln>
            <a:solidFill>
              <a:schemeClr val="bg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5-ке.jpg"/>
          <p:cNvPicPr/>
          <p:nvPr/>
        </p:nvPicPr>
        <p:blipFill>
          <a:blip r:embed="rId4" cstate="print"/>
          <a:srcRect b="10438"/>
          <a:stretch>
            <a:fillRect/>
          </a:stretch>
        </p:blipFill>
        <p:spPr>
          <a:xfrm>
            <a:off x="3857620" y="357166"/>
            <a:ext cx="3214710" cy="2286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5-ке 2.jpg"/>
          <p:cNvPicPr/>
          <p:nvPr/>
        </p:nvPicPr>
        <p:blipFill>
          <a:blip r:embed="rId5" cstate="print"/>
          <a:srcRect l="9116" t="4198" r="1618" b="4689"/>
          <a:stretch>
            <a:fillRect/>
          </a:stretch>
        </p:blipFill>
        <p:spPr>
          <a:xfrm>
            <a:off x="5143504" y="2786058"/>
            <a:ext cx="3143272" cy="37005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1428728" y="1428736"/>
          <a:ext cx="2857520" cy="3810979"/>
        </p:xfrm>
        <a:graphic>
          <a:graphicData uri="http://schemas.openxmlformats.org/presentationml/2006/ole">
            <p:oleObj spid="_x0000_s11265" name="Документ" r:id="rId4" imgW="7615538" imgH="10742158" progId="Word.Document.12">
              <p:embed/>
            </p:oleObj>
          </a:graphicData>
        </a:graphic>
      </p:graphicFrame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429124" y="1928802"/>
            <a:ext cx="442915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7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0838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“Жаңа форматта оқыту –    оқушылардың шығармашылығын дамытудың жаңашыл көзқарасы”</a:t>
            </a:r>
          </a:p>
          <a:p>
            <a:pPr marL="0" marR="0" lvl="0" indent="177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0838" algn="l"/>
              </a:tabLst>
            </a:pP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77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0838" algn="l"/>
              </a:tabLst>
            </a:pPr>
            <a:endParaRPr kumimoji="0" lang="kk-KZ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7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0838" algn="l"/>
              </a:tabLst>
            </a:pP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2016 жыл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500042"/>
            <a:ext cx="5357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7800" algn="ctr" fontAlgn="base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</a:pPr>
            <a:r>
              <a:rPr lang="kk-KZ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Жұмыс тәжірибесін жалпылау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5 4.jpg"/>
          <p:cNvPicPr/>
          <p:nvPr/>
        </p:nvPicPr>
        <p:blipFill>
          <a:blip r:embed="rId3" cstate="print"/>
          <a:srcRect l="2912" b="2317"/>
          <a:stretch>
            <a:fillRect/>
          </a:stretch>
        </p:blipFill>
        <p:spPr>
          <a:xfrm>
            <a:off x="785786" y="357166"/>
            <a:ext cx="2643206" cy="342902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 descr="адал бала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71934" y="714356"/>
            <a:ext cx="4392155" cy="564901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сканирование0005.jpg"/>
          <p:cNvPicPr/>
          <p:nvPr/>
        </p:nvPicPr>
        <p:blipFill>
          <a:blip r:embed="rId3" cstate="print"/>
          <a:srcRect l="1833" t="945" r="1575" b="2811"/>
          <a:stretch>
            <a:fillRect/>
          </a:stretch>
        </p:blipFill>
        <p:spPr>
          <a:xfrm>
            <a:off x="642910" y="357166"/>
            <a:ext cx="3786214" cy="535785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Рисунок 3" descr="сканирование0006.jpg"/>
          <p:cNvPicPr/>
          <p:nvPr/>
        </p:nvPicPr>
        <p:blipFill>
          <a:blip r:embed="rId4" cstate="print"/>
          <a:srcRect l="4261" t="3263" r="2863"/>
          <a:stretch>
            <a:fillRect/>
          </a:stretch>
        </p:blipFill>
        <p:spPr>
          <a:xfrm>
            <a:off x="4643438" y="1500174"/>
            <a:ext cx="3929090" cy="485778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сканирование0027.jpg"/>
          <p:cNvPicPr/>
          <p:nvPr/>
        </p:nvPicPr>
        <p:blipFill>
          <a:blip r:embed="rId3" cstate="print"/>
          <a:srcRect l="4261" t="2996" r="5083" b="2187"/>
          <a:stretch>
            <a:fillRect/>
          </a:stretch>
        </p:blipFill>
        <p:spPr>
          <a:xfrm>
            <a:off x="500034" y="571480"/>
            <a:ext cx="3857652" cy="471490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 descr="сканирование0021.jpg"/>
          <p:cNvPicPr/>
          <p:nvPr/>
        </p:nvPicPr>
        <p:blipFill>
          <a:blip r:embed="rId4" cstate="print"/>
          <a:srcRect l="2372" b="3719"/>
          <a:stretch>
            <a:fillRect/>
          </a:stretch>
        </p:blipFill>
        <p:spPr>
          <a:xfrm>
            <a:off x="4714876" y="1571612"/>
            <a:ext cx="3794701" cy="482351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5 5.jpg"/>
          <p:cNvPicPr/>
          <p:nvPr/>
        </p:nvPicPr>
        <p:blipFill>
          <a:blip r:embed="rId3" cstate="print"/>
          <a:srcRect l="1563" b="7930"/>
          <a:stretch>
            <a:fillRect/>
          </a:stretch>
        </p:blipFill>
        <p:spPr>
          <a:xfrm>
            <a:off x="285720" y="214290"/>
            <a:ext cx="2571768" cy="2714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коучинг.jpg"/>
          <p:cNvPicPr/>
          <p:nvPr/>
        </p:nvPicPr>
        <p:blipFill>
          <a:blip r:embed="rId4" cstate="print"/>
          <a:srcRect l="3182" r="5117" b="22212"/>
          <a:stretch>
            <a:fillRect/>
          </a:stretch>
        </p:blipFill>
        <p:spPr>
          <a:xfrm>
            <a:off x="3357554" y="285728"/>
            <a:ext cx="3857652" cy="2500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коучинг 2.jpg"/>
          <p:cNvPicPr/>
          <p:nvPr/>
        </p:nvPicPr>
        <p:blipFill>
          <a:blip r:embed="rId5" cstate="print"/>
          <a:srcRect l="3991" t="1484" r="1845" b="4708"/>
          <a:stretch>
            <a:fillRect/>
          </a:stretch>
        </p:blipFill>
        <p:spPr>
          <a:xfrm>
            <a:off x="1928794" y="3000372"/>
            <a:ext cx="2571768" cy="33575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сканирование0012.jpg"/>
          <p:cNvPicPr/>
          <p:nvPr/>
        </p:nvPicPr>
        <p:blipFill>
          <a:blip r:embed="rId6" cstate="print"/>
          <a:srcRect t="1498" r="2655"/>
          <a:stretch>
            <a:fillRect/>
          </a:stretch>
        </p:blipFill>
        <p:spPr>
          <a:xfrm>
            <a:off x="4857752" y="3143248"/>
            <a:ext cx="2571768" cy="32861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 descr="сканирование000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6182" y="785794"/>
            <a:ext cx="2500330" cy="30718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4000504"/>
            <a:ext cx="79296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Алиаскарова</a:t>
            </a:r>
            <a:r>
              <a:rPr lang="ru-RU" sz="2800" b="1" cap="none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Жанар </a:t>
            </a:r>
            <a:r>
              <a:rPr lang="ru-RU" sz="2800" b="1" cap="none" spc="5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Абдикаппаровна</a:t>
            </a:r>
            <a:endParaRPr lang="ru-RU" sz="2800" b="1" cap="none" spc="50" dirty="0" smtClean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0" y="4572008"/>
            <a:ext cx="79296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Санатым</a:t>
            </a:r>
            <a:r>
              <a:rPr lang="ru-RU" sz="2800" b="1" cap="none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cap="none" spc="5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жоғары</a:t>
            </a:r>
            <a:endParaRPr lang="ru-RU" sz="2800" b="1" cap="none" spc="50" dirty="0" smtClean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14612" y="428604"/>
            <a:ext cx="685804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err="1" smtClean="0">
                <a:ln w="0">
                  <a:solidFill>
                    <a:srgbClr val="00206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Мектептің әдістемелік</a:t>
            </a:r>
            <a:r>
              <a:rPr lang="ru-RU" sz="2800" b="1" cap="all" dirty="0" smtClean="0">
                <a:ln w="0">
                  <a:solidFill>
                    <a:srgbClr val="00206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cap="all" dirty="0" err="1" smtClean="0">
                <a:ln w="0">
                  <a:solidFill>
                    <a:srgbClr val="00206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тақырыбы:</a:t>
            </a:r>
            <a:endParaRPr lang="ru-RU" sz="2800" b="1" cap="all" dirty="0">
              <a:ln w="0">
                <a:solidFill>
                  <a:srgbClr val="00206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1500174"/>
            <a:ext cx="7786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Оқыту </a:t>
            </a:r>
            <a:r>
              <a:rPr lang="ru-RU" sz="24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тәрбие үрдісінде инновациялық</a:t>
            </a:r>
            <a:endParaRPr lang="ru-RU" sz="2400" b="1" spc="50" dirty="0" smtClean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технологияларды қолдану арқылы оқушылардың функционалдық сауаттылығын</a:t>
            </a:r>
          </a:p>
          <a:p>
            <a:pPr algn="ctr"/>
            <a:r>
              <a:rPr lang="kk-KZ" sz="24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қалыптастыру</a:t>
            </a:r>
            <a:endParaRPr lang="ru-RU" sz="2400" b="1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3429000"/>
            <a:ext cx="685804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err="1" smtClean="0">
                <a:ln w="0">
                  <a:solidFill>
                    <a:srgbClr val="00206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Менің  әдістемелік</a:t>
            </a:r>
            <a:r>
              <a:rPr lang="ru-RU" sz="2800" b="1" cap="all" dirty="0" smtClean="0">
                <a:ln w="0">
                  <a:solidFill>
                    <a:srgbClr val="00206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cap="all" dirty="0" err="1" smtClean="0">
                <a:ln w="0">
                  <a:solidFill>
                    <a:srgbClr val="00206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тақырыбым:</a:t>
            </a:r>
            <a:endParaRPr lang="ru-RU" sz="2800" b="1" cap="all" dirty="0">
              <a:ln w="0">
                <a:solidFill>
                  <a:srgbClr val="00206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4572008"/>
            <a:ext cx="80724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Жаңа технологиялардың негізінде, оқушылардың шығармашылығын </a:t>
            </a:r>
          </a:p>
          <a:p>
            <a:pPr algn="ctr"/>
            <a:r>
              <a:rPr lang="kk-KZ" sz="28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арттыру жолдары</a:t>
            </a:r>
            <a:endParaRPr lang="ru-RU" sz="2800" b="1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8992" y="285728"/>
            <a:ext cx="54368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0541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Мұғалімнің шеберлігі-біліктілігінде</a:t>
            </a:r>
            <a:endParaRPr lang="ru-RU" sz="3600" b="1" cap="none" spc="0" dirty="0">
              <a:ln w="10541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Жанар\Desktop\скан копии документов 2016год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4037777" cy="27308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канирование000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6314" y="2214554"/>
            <a:ext cx="3929122" cy="264320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42910" y="5143512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2013 жыл. « Қазақстан Республикасы педагог кадрларының біліктілігін арттырудың деңгейлі бағдарламалары аясында екінші (негізгі) деңгей бағдарламасы бойынша оқыту курсы»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канирование0009.jpg"/>
          <p:cNvPicPr>
            <a:picLocks/>
          </p:cNvPicPr>
          <p:nvPr/>
        </p:nvPicPr>
        <p:blipFill>
          <a:blip r:embed="rId2" cstate="print">
            <a:lum bright="-16000"/>
          </a:blip>
          <a:stretch>
            <a:fillRect/>
          </a:stretch>
        </p:blipFill>
        <p:spPr>
          <a:xfrm>
            <a:off x="428596" y="3357562"/>
            <a:ext cx="392909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4357694"/>
            <a:ext cx="4357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2010 жыл. « Оқу және жазу арқылы</a:t>
            </a:r>
          </a:p>
          <a:p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сын тұрғысынан ойлауды дамыту»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сканирование0001.jpg"/>
          <p:cNvPicPr/>
          <p:nvPr/>
        </p:nvPicPr>
        <p:blipFill>
          <a:blip r:embed="rId3" cstate="print"/>
          <a:srcRect t="2273" r="3795" b="3636"/>
          <a:stretch>
            <a:fillRect/>
          </a:stretch>
        </p:blipFill>
        <p:spPr>
          <a:xfrm>
            <a:off x="4500562" y="428604"/>
            <a:ext cx="421484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285852" y="1500174"/>
            <a:ext cx="4000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2016 жыл. « Қазақстан Республикасы орта білім беру мазмұнын жаңарту аясында бастауыш сынып пәндері </a:t>
            </a:r>
          </a:p>
          <a:p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бойынша»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/>
        </p:nvGraphicFramePr>
        <p:xfrm>
          <a:off x="457200" y="304800"/>
          <a:ext cx="86868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04800" y="4267200"/>
            <a:ext cx="24556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Көшбасшылық және басқару</a:t>
            </a:r>
            <a:endParaRPr lang="ru-RU" sz="1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057400"/>
            <a:ext cx="24556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ілім беру мен білім алудағы жаңа тәсіл</a:t>
            </a:r>
            <a:endParaRPr lang="ru-RU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5200" y="1600200"/>
            <a:ext cx="24556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Сын тұрғысынан ойлау</a:t>
            </a:r>
            <a:endParaRPr lang="ru-RU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8328" y="2286000"/>
            <a:ext cx="24556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Білім беру үшін бағалау және оқуды бағалау</a:t>
            </a:r>
            <a:endParaRPr lang="ru-RU" sz="16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88328" y="4267200"/>
            <a:ext cx="245567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АКТ</a:t>
            </a:r>
            <a:endParaRPr lang="ru-RU" sz="1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5857892"/>
            <a:ext cx="24556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Талантты және дарынды балаларды оқыту</a:t>
            </a:r>
            <a:endParaRPr lang="ru-RU" sz="1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5643578"/>
            <a:ext cx="24556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Жас ерекшеліктеріне сәйкес білім беру және оқыту</a:t>
            </a:r>
            <a:endParaRPr lang="ru-RU" sz="1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Жанар\Desktop\мои документы\ашык сабак фото\фото Адал бала\IMG_01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285860"/>
            <a:ext cx="2571768" cy="192882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404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86512" y="1857364"/>
            <a:ext cx="2571768" cy="19288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IMG_406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158" y="3143248"/>
            <a:ext cx="2643206" cy="192882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Рисунок 7" descr="IMG_4069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14678" y="3929066"/>
            <a:ext cx="2643206" cy="214314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Рисунок 9" descr="IMG_4071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86512" y="4357694"/>
            <a:ext cx="2643206" cy="17859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2" descr="C:\Users\Жанар\Desktop\мои документы\фотографии Жанар Абдикаппаровны\DSC_00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857232"/>
            <a:ext cx="2643206" cy="18573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566302" y="214290"/>
            <a:ext cx="65776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Өткізілген сабақтардан</a:t>
            </a:r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бейнелер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красивые фоны с казахскими узор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408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58" y="1000108"/>
            <a:ext cx="2643206" cy="207170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 descr="IMG_408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4678" y="714356"/>
            <a:ext cx="2714644" cy="207170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 descr="IMG_409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43636" y="1000108"/>
            <a:ext cx="2741187" cy="200026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 descr="IMG-20161203-WA0035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3042" y="3214686"/>
            <a:ext cx="2571769" cy="171451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 descr="IMG-20161203-WA0036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72066" y="3214686"/>
            <a:ext cx="2571768" cy="171451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 descr="IMG_4104.JPG"/>
          <p:cNvPicPr>
            <a:picLocks noChangeAspect="1"/>
          </p:cNvPicPr>
          <p:nvPr/>
        </p:nvPicPr>
        <p:blipFill>
          <a:blip r:embed="rId8" cstate="print"/>
          <a:srcRect l="11718" t="58855" b="11458"/>
          <a:stretch>
            <a:fillRect/>
          </a:stretch>
        </p:blipFill>
        <p:spPr>
          <a:xfrm>
            <a:off x="2214546" y="5143512"/>
            <a:ext cx="5072098" cy="135729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1243</Words>
  <Application>Microsoft Office PowerPoint</Application>
  <PresentationFormat>Экран (4:3)</PresentationFormat>
  <Paragraphs>223</Paragraphs>
  <Slides>34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Жанар</dc:creator>
  <cp:lastModifiedBy>19</cp:lastModifiedBy>
  <cp:revision>78</cp:revision>
  <dcterms:created xsi:type="dcterms:W3CDTF">2017-02-11T16:44:39Z</dcterms:created>
  <dcterms:modified xsi:type="dcterms:W3CDTF">2017-02-23T06:55:51Z</dcterms:modified>
</cp:coreProperties>
</file>