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9" r:id="rId3"/>
    <p:sldId id="272" r:id="rId4"/>
    <p:sldId id="273" r:id="rId5"/>
    <p:sldId id="257" r:id="rId6"/>
    <p:sldId id="258" r:id="rId7"/>
    <p:sldId id="270" r:id="rId8"/>
    <p:sldId id="271" r:id="rId9"/>
    <p:sldId id="25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qmeshit-zhastary.kz/wp-content/uploads/2017/09/432d26175a7010b9a9c6cfab64aceda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74395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bai.kz/content/uploads/2017/05/8GbO4bIL8SpwYPs5-lg-1000x700.jpg?token=10825c7fe1dc287758c4121159cc2c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61363" cy="5715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Downloads\1508156276_5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content-frt3-2.cdninstagram.com/t51.2885-15/s640x640/sh0.08/e35/c0.56.720.720/18013362_1278606035509543_74961921833393192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540546"/>
          </a:xfrm>
          <a:prstGeom prst="rect">
            <a:avLst/>
          </a:prstGeom>
          <a:noFill/>
        </p:spPr>
      </p:pic>
      <p:sp>
        <p:nvSpPr>
          <p:cNvPr id="15362" name="AutoShape 2" descr="https://baq.kz/storage/ef/efd8ecb00467e0bf05b8cc42324d33b3_resize_w_520_h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baq.kz/storage/ef/efd8ecb00467e0bf05b8cc42324d33b3_resize_w_520_h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baq.kz/storage/ef/efd8ecb00467e0bf05b8cc42324d33b3_resize_w_520_h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E:\Мои документы\Downloads\efd8ecb00467e0bf05b8cc42324d33b3_resize_w_520_h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2"/>
            <a:ext cx="186441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500042"/>
            <a:ext cx="778671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Жаңа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гуманитарлық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білім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Қазақ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тіліндегі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100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жаңа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оқулық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Туған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»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патриоттық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бағдарламасы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Қазақстанның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киелі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жерлерінің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географиясы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Жаһандағы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заманауи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қазақстандық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мәдени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rnapress.kz/i/Posts/93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00528"/>
          </a:xfrm>
          <a:prstGeom prst="rect">
            <a:avLst/>
          </a:prstGeom>
          <a:noFill/>
        </p:spPr>
      </p:pic>
      <p:pic>
        <p:nvPicPr>
          <p:cNvPr id="3" name="Picture 6" descr="http://www.inform.kz/fotoarticles/20170428182530.jpg"/>
          <p:cNvPicPr>
            <a:picLocks noChangeAspect="1" noChangeArrowheads="1"/>
          </p:cNvPicPr>
          <p:nvPr/>
        </p:nvPicPr>
        <p:blipFill>
          <a:blip r:embed="rId3"/>
          <a:srcRect t="25805" b="54255"/>
          <a:stretch>
            <a:fillRect/>
          </a:stretch>
        </p:blipFill>
        <p:spPr bwMode="auto">
          <a:xfrm>
            <a:off x="4138" y="3929066"/>
            <a:ext cx="9139862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msko.sko.kz/uploaded/udr.sko.kz/galleries/09082017_fkz/big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24966" cy="4647858"/>
          </a:xfrm>
          <a:prstGeom prst="rect">
            <a:avLst/>
          </a:prstGeom>
          <a:noFill/>
        </p:spPr>
      </p:pic>
      <p:pic>
        <p:nvPicPr>
          <p:cNvPr id="3" name="Picture 6" descr="http://www.inform.kz/fotoarticles/20170428182530.jpg"/>
          <p:cNvPicPr>
            <a:picLocks noChangeAspect="1" noChangeArrowheads="1"/>
          </p:cNvPicPr>
          <p:nvPr/>
        </p:nvPicPr>
        <p:blipFill>
          <a:blip r:embed="rId3"/>
          <a:srcRect t="45745" b="35488"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bol.mangystau.kz/media/uploads/110-0001.jpg"/>
          <p:cNvPicPr>
            <a:picLocks noChangeAspect="1" noChangeArrowheads="1"/>
          </p:cNvPicPr>
          <p:nvPr/>
        </p:nvPicPr>
        <p:blipFill>
          <a:blip r:embed="rId2"/>
          <a:srcRect t="17257" b="17699"/>
          <a:stretch>
            <a:fillRect/>
          </a:stretch>
        </p:blipFill>
        <p:spPr bwMode="auto">
          <a:xfrm>
            <a:off x="0" y="285728"/>
            <a:ext cx="9144000" cy="3500462"/>
          </a:xfrm>
          <a:prstGeom prst="rect">
            <a:avLst/>
          </a:prstGeom>
          <a:noFill/>
        </p:spPr>
      </p:pic>
      <p:pic>
        <p:nvPicPr>
          <p:cNvPr id="3" name="Picture 6" descr="http://www.inform.kz/fotoarticles/20170428182530.jpg"/>
          <p:cNvPicPr>
            <a:picLocks noChangeAspect="1" noChangeArrowheads="1"/>
          </p:cNvPicPr>
          <p:nvPr/>
        </p:nvPicPr>
        <p:blipFill>
          <a:blip r:embed="rId3"/>
          <a:srcRect t="63340" b="23758"/>
          <a:stretch>
            <a:fillRect/>
          </a:stretch>
        </p:blipFill>
        <p:spPr bwMode="auto">
          <a:xfrm>
            <a:off x="-1" y="4357694"/>
            <a:ext cx="9144001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inform.kz/fotoarticles/20170428182530.jpg"/>
          <p:cNvPicPr>
            <a:picLocks noChangeAspect="1" noChangeArrowheads="1"/>
          </p:cNvPicPr>
          <p:nvPr/>
        </p:nvPicPr>
        <p:blipFill>
          <a:blip r:embed="rId2"/>
          <a:srcRect t="75069" b="15547"/>
          <a:stretch>
            <a:fillRect/>
          </a:stretch>
        </p:blipFill>
        <p:spPr bwMode="auto">
          <a:xfrm>
            <a:off x="0" y="5072074"/>
            <a:ext cx="9144000" cy="1500198"/>
          </a:xfrm>
          <a:prstGeom prst="rect">
            <a:avLst/>
          </a:prstGeom>
          <a:noFill/>
        </p:spPr>
      </p:pic>
      <p:pic>
        <p:nvPicPr>
          <p:cNvPr id="29698" name="Picture 2" descr="https://massaget.kz/userdata/blogs/blogs_14021/image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8001056" cy="4693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urism.mangystau.gov.kz/media/uploads/836-eskizi_ruhani_zhangiru_mks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3981450"/>
          </a:xfrm>
          <a:prstGeom prst="rect">
            <a:avLst/>
          </a:prstGeom>
          <a:noFill/>
        </p:spPr>
      </p:pic>
      <p:pic>
        <p:nvPicPr>
          <p:cNvPr id="3" name="Picture 6" descr="http://www.inform.kz/fotoarticles/20170428182530.jpg"/>
          <p:cNvPicPr>
            <a:picLocks noChangeAspect="1" noChangeArrowheads="1"/>
          </p:cNvPicPr>
          <p:nvPr/>
        </p:nvPicPr>
        <p:blipFill>
          <a:blip r:embed="rId3"/>
          <a:srcRect t="84453" b="2645"/>
          <a:stretch>
            <a:fillRect/>
          </a:stretch>
        </p:blipFill>
        <p:spPr bwMode="auto">
          <a:xfrm>
            <a:off x="0" y="4429132"/>
            <a:ext cx="9144000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</TotalTime>
  <Words>27</Words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Кама</cp:lastModifiedBy>
  <cp:revision>27</cp:revision>
  <dcterms:modified xsi:type="dcterms:W3CDTF">2017-11-05T13:54:44Z</dcterms:modified>
</cp:coreProperties>
</file>