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60" r:id="rId4"/>
    <p:sldId id="261" r:id="rId5"/>
    <p:sldId id="262" r:id="rId6"/>
    <p:sldId id="266" r:id="rId7"/>
    <p:sldId id="269" r:id="rId8"/>
    <p:sldId id="268" r:id="rId9"/>
    <p:sldId id="270" r:id="rId10"/>
    <p:sldId id="272" r:id="rId11"/>
    <p:sldId id="271" r:id="rId12"/>
    <p:sldId id="267" r:id="rId13"/>
    <p:sldId id="264" r:id="rId14"/>
    <p:sldId id="265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66" d="100"/>
          <a:sy n="66" d="100"/>
        </p:scale>
        <p:origin x="1344" y="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da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93015305991639E-2"/>
          <c:y val="0.16437252623593668"/>
          <c:w val="0.53881951150726848"/>
          <c:h val="0.74402114001132169"/>
        </c:manualLayout>
      </c:layout>
      <c:pie3DChart>
        <c:varyColors val="1"/>
        <c:ser>
          <c:idx val="0"/>
          <c:order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Лист1!$A$1:$D$1</c:f>
              <c:strCache>
                <c:ptCount val="4"/>
                <c:pt idx="0">
                  <c:v>Олардың ішінде жоғары санат алуға </c:v>
                </c:pt>
                <c:pt idx="1">
                  <c:v>Олардың ішінде жоғары санатты растайтындары</c:v>
                </c:pt>
                <c:pt idx="2">
                  <c:v>Олардың ішінде бірінші санат алуға </c:v>
                </c:pt>
                <c:pt idx="3">
                  <c:v>Олардың ішінде бірінші санатты растайтындары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412</c:v>
                </c:pt>
                <c:pt idx="1">
                  <c:v>595</c:v>
                </c:pt>
                <c:pt idx="2">
                  <c:v>467</c:v>
                </c:pt>
                <c:pt idx="3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648336082315637"/>
          <c:y val="0.14133792008629573"/>
          <c:w val="0.48537651799372722"/>
          <c:h val="0.79494143180948318"/>
        </c:manualLayout>
      </c:layout>
      <c:overlay val="0"/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E779B-3CF9-4C39-8340-E5F8D2D350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9D54E-5FB8-487E-83C4-EB19822CCBD0}">
      <dgm:prSet phldrT="[Текст]"/>
      <dgm:spPr/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Сабақ талдауына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kk-KZ" dirty="0" smtClean="0">
              <a:solidFill>
                <a:srgbClr val="002060"/>
              </a:solidFill>
            </a:rPr>
            <a:t>дескрипторлар әзірлеу</a:t>
          </a:r>
          <a:endParaRPr lang="ru-RU" dirty="0">
            <a:solidFill>
              <a:srgbClr val="002060"/>
            </a:solidFill>
          </a:endParaRPr>
        </a:p>
      </dgm:t>
    </dgm:pt>
    <dgm:pt modelId="{E1720958-9F60-4F72-944A-D8C2794DC47A}" type="parTrans" cxnId="{651C7AE8-74E6-493F-86D4-4164D8D19A32}">
      <dgm:prSet/>
      <dgm:spPr/>
      <dgm:t>
        <a:bodyPr/>
        <a:lstStyle/>
        <a:p>
          <a:endParaRPr lang="ru-RU"/>
        </a:p>
      </dgm:t>
    </dgm:pt>
    <dgm:pt modelId="{A22A4D36-D27A-468B-8E0E-ABDF4004E098}" type="sibTrans" cxnId="{651C7AE8-74E6-493F-86D4-4164D8D19A32}">
      <dgm:prSet/>
      <dgm:spPr/>
      <dgm:t>
        <a:bodyPr/>
        <a:lstStyle/>
        <a:p>
          <a:endParaRPr lang="ru-RU"/>
        </a:p>
      </dgm:t>
    </dgm:pt>
    <dgm:pt modelId="{23953548-18B5-45BB-81CA-0BE68B2D4251}">
      <dgm:prSet phldrT="[Текст]"/>
      <dgm:spPr/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Сабақтарға қатысу</a:t>
          </a:r>
          <a:endParaRPr lang="ru-RU" dirty="0">
            <a:solidFill>
              <a:srgbClr val="002060"/>
            </a:solidFill>
          </a:endParaRPr>
        </a:p>
      </dgm:t>
    </dgm:pt>
    <dgm:pt modelId="{DC5E0C20-2A51-4D70-9D83-BF3FBD65410F}" type="parTrans" cxnId="{F79ECBA6-484C-4E2B-85FA-54BF3DA9D387}">
      <dgm:prSet/>
      <dgm:spPr/>
      <dgm:t>
        <a:bodyPr/>
        <a:lstStyle/>
        <a:p>
          <a:endParaRPr lang="ru-RU"/>
        </a:p>
      </dgm:t>
    </dgm:pt>
    <dgm:pt modelId="{64CCB6A6-E83D-4D60-B5A0-301AF9B6714D}" type="sibTrans" cxnId="{F79ECBA6-484C-4E2B-85FA-54BF3DA9D387}">
      <dgm:prSet/>
      <dgm:spPr/>
      <dgm:t>
        <a:bodyPr/>
        <a:lstStyle/>
        <a:p>
          <a:endParaRPr lang="ru-RU"/>
        </a:p>
      </dgm:t>
    </dgm:pt>
    <dgm:pt modelId="{C85705E9-231B-4595-9010-C85C6F6D2418}">
      <dgm:prSet/>
      <dgm:spPr/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Сараптау комиссиясының шешімі бар хаттамалар ресімдеу  </a:t>
          </a:r>
          <a:endParaRPr lang="ru-RU" dirty="0">
            <a:solidFill>
              <a:srgbClr val="002060"/>
            </a:solidFill>
          </a:endParaRPr>
        </a:p>
      </dgm:t>
    </dgm:pt>
    <dgm:pt modelId="{D11C4483-BF38-4D12-8F6E-9E987566C936}" type="parTrans" cxnId="{43E6E71A-C09B-4E7F-81ED-BED93D5241B9}">
      <dgm:prSet/>
      <dgm:spPr/>
      <dgm:t>
        <a:bodyPr/>
        <a:lstStyle/>
        <a:p>
          <a:endParaRPr lang="ru-RU"/>
        </a:p>
      </dgm:t>
    </dgm:pt>
    <dgm:pt modelId="{582BAC01-6618-4375-9DE1-4229DB3A9075}" type="sibTrans" cxnId="{43E6E71A-C09B-4E7F-81ED-BED93D5241B9}">
      <dgm:prSet/>
      <dgm:spPr/>
      <dgm:t>
        <a:bodyPr/>
        <a:lstStyle/>
        <a:p>
          <a:endParaRPr lang="ru-RU"/>
        </a:p>
      </dgm:t>
    </dgm:pt>
    <dgm:pt modelId="{7FB0926C-13A5-4927-8CF3-D31AAE5DEC3A}">
      <dgm:prSet/>
      <dgm:spPr/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Педагогтердің шығармашылық портфолиосына сараптама жасау</a:t>
          </a:r>
          <a:endParaRPr lang="ru-RU" dirty="0">
            <a:solidFill>
              <a:srgbClr val="002060"/>
            </a:solidFill>
          </a:endParaRPr>
        </a:p>
      </dgm:t>
    </dgm:pt>
    <dgm:pt modelId="{5718A8F9-4DFD-42D6-8285-2C053BCD2C8C}" type="parTrans" cxnId="{8B24F81A-9424-4167-885B-C2581295787A}">
      <dgm:prSet/>
      <dgm:spPr/>
      <dgm:t>
        <a:bodyPr/>
        <a:lstStyle/>
        <a:p>
          <a:endParaRPr lang="ru-RU"/>
        </a:p>
      </dgm:t>
    </dgm:pt>
    <dgm:pt modelId="{2BB1A194-D24C-4AFC-A5F5-F7FE76FB52FB}" type="sibTrans" cxnId="{8B24F81A-9424-4167-885B-C2581295787A}">
      <dgm:prSet/>
      <dgm:spPr/>
      <dgm:t>
        <a:bodyPr/>
        <a:lstStyle/>
        <a:p>
          <a:endParaRPr lang="ru-RU"/>
        </a:p>
      </dgm:t>
    </dgm:pt>
    <dgm:pt modelId="{678FF6A7-A964-4831-B5AC-83AE94E0F487}">
      <dgm:prSet/>
      <dgm:spPr/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Портфолио талдауына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kk-KZ" dirty="0" smtClean="0">
              <a:solidFill>
                <a:srgbClr val="002060"/>
              </a:solidFill>
            </a:rPr>
            <a:t>дескрипторлар әзірлеу</a:t>
          </a:r>
          <a:endParaRPr lang="ru-RU" dirty="0">
            <a:solidFill>
              <a:srgbClr val="002060"/>
            </a:solidFill>
          </a:endParaRPr>
        </a:p>
      </dgm:t>
    </dgm:pt>
    <dgm:pt modelId="{13D44C4B-16DE-43ED-9043-CF5A7D473436}" type="parTrans" cxnId="{85258E04-D107-443D-8377-A0E352875908}">
      <dgm:prSet/>
      <dgm:spPr/>
      <dgm:t>
        <a:bodyPr/>
        <a:lstStyle/>
        <a:p>
          <a:endParaRPr lang="ru-RU"/>
        </a:p>
      </dgm:t>
    </dgm:pt>
    <dgm:pt modelId="{8C3A3906-527C-4DEA-BC49-052C6C18D902}" type="sibTrans" cxnId="{85258E04-D107-443D-8377-A0E352875908}">
      <dgm:prSet/>
      <dgm:spPr/>
      <dgm:t>
        <a:bodyPr/>
        <a:lstStyle/>
        <a:p>
          <a:endParaRPr lang="ru-RU"/>
        </a:p>
      </dgm:t>
    </dgm:pt>
    <dgm:pt modelId="{40B33201-7E8E-4871-9FC3-CB8DCF961387}" type="pres">
      <dgm:prSet presAssocID="{920E779B-3CF9-4C39-8340-E5F8D2D350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1AFC951-204B-4CF4-AD58-FBA23BA778BE}" type="pres">
      <dgm:prSet presAssocID="{920E779B-3CF9-4C39-8340-E5F8D2D3505B}" presName="Name1" presStyleCnt="0"/>
      <dgm:spPr/>
    </dgm:pt>
    <dgm:pt modelId="{433B0211-43A8-4E60-91C0-139FCC2B926B}" type="pres">
      <dgm:prSet presAssocID="{920E779B-3CF9-4C39-8340-E5F8D2D3505B}" presName="cycle" presStyleCnt="0"/>
      <dgm:spPr/>
    </dgm:pt>
    <dgm:pt modelId="{BA22ECB4-9DD2-4363-81FD-80296EE0A9D5}" type="pres">
      <dgm:prSet presAssocID="{920E779B-3CF9-4C39-8340-E5F8D2D3505B}" presName="srcNode" presStyleLbl="node1" presStyleIdx="0" presStyleCnt="5"/>
      <dgm:spPr/>
    </dgm:pt>
    <dgm:pt modelId="{DB7DD4EB-AE7E-4E5D-8BE6-5D8544A359AA}" type="pres">
      <dgm:prSet presAssocID="{920E779B-3CF9-4C39-8340-E5F8D2D3505B}" presName="conn" presStyleLbl="parChTrans1D2" presStyleIdx="0" presStyleCnt="1"/>
      <dgm:spPr/>
      <dgm:t>
        <a:bodyPr/>
        <a:lstStyle/>
        <a:p>
          <a:endParaRPr lang="ru-RU"/>
        </a:p>
      </dgm:t>
    </dgm:pt>
    <dgm:pt modelId="{D8D14094-2611-4775-8762-9F3C2FFE3DB0}" type="pres">
      <dgm:prSet presAssocID="{920E779B-3CF9-4C39-8340-E5F8D2D3505B}" presName="extraNode" presStyleLbl="node1" presStyleIdx="0" presStyleCnt="5"/>
      <dgm:spPr/>
    </dgm:pt>
    <dgm:pt modelId="{91AF087F-2AE0-4133-90A3-C17E9C1EC40C}" type="pres">
      <dgm:prSet presAssocID="{920E779B-3CF9-4C39-8340-E5F8D2D3505B}" presName="dstNode" presStyleLbl="node1" presStyleIdx="0" presStyleCnt="5"/>
      <dgm:spPr/>
    </dgm:pt>
    <dgm:pt modelId="{C1CD3B83-8CB0-48CF-9FEB-7D6C140EC989}" type="pres">
      <dgm:prSet presAssocID="{A2D9D54E-5FB8-487E-83C4-EB19822CCBD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69416-9A41-4DC1-AA30-B1104F2DF02E}" type="pres">
      <dgm:prSet presAssocID="{A2D9D54E-5FB8-487E-83C4-EB19822CCBD0}" presName="accent_1" presStyleCnt="0"/>
      <dgm:spPr/>
    </dgm:pt>
    <dgm:pt modelId="{67AEA390-7315-46EA-B859-B0E97E4A4B86}" type="pres">
      <dgm:prSet presAssocID="{A2D9D54E-5FB8-487E-83C4-EB19822CCBD0}" presName="accentRepeatNode" presStyleLbl="solidFgAcc1" presStyleIdx="0" presStyleCnt="5"/>
      <dgm:spPr/>
    </dgm:pt>
    <dgm:pt modelId="{CF4E83A6-ADCB-4C29-AF64-AC2F850A900C}" type="pres">
      <dgm:prSet presAssocID="{23953548-18B5-45BB-81CA-0BE68B2D425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6D91C-B4F5-424D-8DF8-DF424A1BD4B9}" type="pres">
      <dgm:prSet presAssocID="{23953548-18B5-45BB-81CA-0BE68B2D4251}" presName="accent_2" presStyleCnt="0"/>
      <dgm:spPr/>
    </dgm:pt>
    <dgm:pt modelId="{E6C0D331-BD66-40BE-A344-C8934D021BB8}" type="pres">
      <dgm:prSet presAssocID="{23953548-18B5-45BB-81CA-0BE68B2D4251}" presName="accentRepeatNode" presStyleLbl="solidFgAcc1" presStyleIdx="1" presStyleCnt="5"/>
      <dgm:spPr/>
    </dgm:pt>
    <dgm:pt modelId="{17CD538A-0161-418B-B18B-A612AA5A2B29}" type="pres">
      <dgm:prSet presAssocID="{678FF6A7-A964-4831-B5AC-83AE94E0F48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6F3CE-4083-4DB6-855B-113126F2EF6B}" type="pres">
      <dgm:prSet presAssocID="{678FF6A7-A964-4831-B5AC-83AE94E0F487}" presName="accent_3" presStyleCnt="0"/>
      <dgm:spPr/>
    </dgm:pt>
    <dgm:pt modelId="{41D8DF3C-5E86-40BC-8ED4-674DDE011E47}" type="pres">
      <dgm:prSet presAssocID="{678FF6A7-A964-4831-B5AC-83AE94E0F487}" presName="accentRepeatNode" presStyleLbl="solidFgAcc1" presStyleIdx="2" presStyleCnt="5"/>
      <dgm:spPr/>
    </dgm:pt>
    <dgm:pt modelId="{1DFBC1EE-9534-4AED-BAE6-B2F89E14C7AD}" type="pres">
      <dgm:prSet presAssocID="{7FB0926C-13A5-4927-8CF3-D31AAE5DEC3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1037D-2099-4C1D-A758-E95375771EC3}" type="pres">
      <dgm:prSet presAssocID="{7FB0926C-13A5-4927-8CF3-D31AAE5DEC3A}" presName="accent_4" presStyleCnt="0"/>
      <dgm:spPr/>
    </dgm:pt>
    <dgm:pt modelId="{5945AEA0-5ECE-44B1-B413-4CF06027A109}" type="pres">
      <dgm:prSet presAssocID="{7FB0926C-13A5-4927-8CF3-D31AAE5DEC3A}" presName="accentRepeatNode" presStyleLbl="solidFgAcc1" presStyleIdx="3" presStyleCnt="5"/>
      <dgm:spPr/>
    </dgm:pt>
    <dgm:pt modelId="{7F7C5A2E-2EF0-4BE3-8088-F59F56B94F1D}" type="pres">
      <dgm:prSet presAssocID="{C85705E9-231B-4595-9010-C85C6F6D241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58F9E-E73D-4DD8-9A21-ADB923DAA81B}" type="pres">
      <dgm:prSet presAssocID="{C85705E9-231B-4595-9010-C85C6F6D2418}" presName="accent_5" presStyleCnt="0"/>
      <dgm:spPr/>
    </dgm:pt>
    <dgm:pt modelId="{7E8C4DA9-9A3A-44E1-BC66-55D0259DA3A6}" type="pres">
      <dgm:prSet presAssocID="{C85705E9-231B-4595-9010-C85C6F6D2418}" presName="accentRepeatNode" presStyleLbl="solidFgAcc1" presStyleIdx="4" presStyleCnt="5"/>
      <dgm:spPr/>
    </dgm:pt>
  </dgm:ptLst>
  <dgm:cxnLst>
    <dgm:cxn modelId="{C42EB143-E6CC-45F2-BE22-DC258E8B19E9}" type="presOf" srcId="{C85705E9-231B-4595-9010-C85C6F6D2418}" destId="{7F7C5A2E-2EF0-4BE3-8088-F59F56B94F1D}" srcOrd="0" destOrd="0" presId="urn:microsoft.com/office/officeart/2008/layout/VerticalCurvedList"/>
    <dgm:cxn modelId="{F79ECBA6-484C-4E2B-85FA-54BF3DA9D387}" srcId="{920E779B-3CF9-4C39-8340-E5F8D2D3505B}" destId="{23953548-18B5-45BB-81CA-0BE68B2D4251}" srcOrd="1" destOrd="0" parTransId="{DC5E0C20-2A51-4D70-9D83-BF3FBD65410F}" sibTransId="{64CCB6A6-E83D-4D60-B5A0-301AF9B6714D}"/>
    <dgm:cxn modelId="{85258E04-D107-443D-8377-A0E352875908}" srcId="{920E779B-3CF9-4C39-8340-E5F8D2D3505B}" destId="{678FF6A7-A964-4831-B5AC-83AE94E0F487}" srcOrd="2" destOrd="0" parTransId="{13D44C4B-16DE-43ED-9043-CF5A7D473436}" sibTransId="{8C3A3906-527C-4DEA-BC49-052C6C18D902}"/>
    <dgm:cxn modelId="{5315164C-AA9B-4434-928E-FC6E36BF57E8}" type="presOf" srcId="{A2D9D54E-5FB8-487E-83C4-EB19822CCBD0}" destId="{C1CD3B83-8CB0-48CF-9FEB-7D6C140EC989}" srcOrd="0" destOrd="0" presId="urn:microsoft.com/office/officeart/2008/layout/VerticalCurvedList"/>
    <dgm:cxn modelId="{54AAF060-CF7C-419C-9CDD-66DCE1656BBC}" type="presOf" srcId="{23953548-18B5-45BB-81CA-0BE68B2D4251}" destId="{CF4E83A6-ADCB-4C29-AF64-AC2F850A900C}" srcOrd="0" destOrd="0" presId="urn:microsoft.com/office/officeart/2008/layout/VerticalCurvedList"/>
    <dgm:cxn modelId="{2B0F27FB-699C-4E17-91CE-37C764D1FBA0}" type="presOf" srcId="{A22A4D36-D27A-468B-8E0E-ABDF4004E098}" destId="{DB7DD4EB-AE7E-4E5D-8BE6-5D8544A359AA}" srcOrd="0" destOrd="0" presId="urn:microsoft.com/office/officeart/2008/layout/VerticalCurvedList"/>
    <dgm:cxn modelId="{FC5EE83A-4C55-406D-B52C-35137AD13A35}" type="presOf" srcId="{7FB0926C-13A5-4927-8CF3-D31AAE5DEC3A}" destId="{1DFBC1EE-9534-4AED-BAE6-B2F89E14C7AD}" srcOrd="0" destOrd="0" presId="urn:microsoft.com/office/officeart/2008/layout/VerticalCurvedList"/>
    <dgm:cxn modelId="{D4E4BC12-5234-4F5F-B472-41B71BD5C0B1}" type="presOf" srcId="{678FF6A7-A964-4831-B5AC-83AE94E0F487}" destId="{17CD538A-0161-418B-B18B-A612AA5A2B29}" srcOrd="0" destOrd="0" presId="urn:microsoft.com/office/officeart/2008/layout/VerticalCurvedList"/>
    <dgm:cxn modelId="{651C7AE8-74E6-493F-86D4-4164D8D19A32}" srcId="{920E779B-3CF9-4C39-8340-E5F8D2D3505B}" destId="{A2D9D54E-5FB8-487E-83C4-EB19822CCBD0}" srcOrd="0" destOrd="0" parTransId="{E1720958-9F60-4F72-944A-D8C2794DC47A}" sibTransId="{A22A4D36-D27A-468B-8E0E-ABDF4004E098}"/>
    <dgm:cxn modelId="{BEC5DD7B-6FFB-42B7-BEE5-D0DA346697F1}" type="presOf" srcId="{920E779B-3CF9-4C39-8340-E5F8D2D3505B}" destId="{40B33201-7E8E-4871-9FC3-CB8DCF961387}" srcOrd="0" destOrd="0" presId="urn:microsoft.com/office/officeart/2008/layout/VerticalCurvedList"/>
    <dgm:cxn modelId="{8B24F81A-9424-4167-885B-C2581295787A}" srcId="{920E779B-3CF9-4C39-8340-E5F8D2D3505B}" destId="{7FB0926C-13A5-4927-8CF3-D31AAE5DEC3A}" srcOrd="3" destOrd="0" parTransId="{5718A8F9-4DFD-42D6-8285-2C053BCD2C8C}" sibTransId="{2BB1A194-D24C-4AFC-A5F5-F7FE76FB52FB}"/>
    <dgm:cxn modelId="{43E6E71A-C09B-4E7F-81ED-BED93D5241B9}" srcId="{920E779B-3CF9-4C39-8340-E5F8D2D3505B}" destId="{C85705E9-231B-4595-9010-C85C6F6D2418}" srcOrd="4" destOrd="0" parTransId="{D11C4483-BF38-4D12-8F6E-9E987566C936}" sibTransId="{582BAC01-6618-4375-9DE1-4229DB3A9075}"/>
    <dgm:cxn modelId="{D21E4860-9D01-4575-B094-7B75430BF553}" type="presParOf" srcId="{40B33201-7E8E-4871-9FC3-CB8DCF961387}" destId="{81AFC951-204B-4CF4-AD58-FBA23BA778BE}" srcOrd="0" destOrd="0" presId="urn:microsoft.com/office/officeart/2008/layout/VerticalCurvedList"/>
    <dgm:cxn modelId="{D978D9A8-B19A-4D8C-877E-4E1C2AA509FA}" type="presParOf" srcId="{81AFC951-204B-4CF4-AD58-FBA23BA778BE}" destId="{433B0211-43A8-4E60-91C0-139FCC2B926B}" srcOrd="0" destOrd="0" presId="urn:microsoft.com/office/officeart/2008/layout/VerticalCurvedList"/>
    <dgm:cxn modelId="{91433ADE-F907-4937-B271-37BDCF0F47C8}" type="presParOf" srcId="{433B0211-43A8-4E60-91C0-139FCC2B926B}" destId="{BA22ECB4-9DD2-4363-81FD-80296EE0A9D5}" srcOrd="0" destOrd="0" presId="urn:microsoft.com/office/officeart/2008/layout/VerticalCurvedList"/>
    <dgm:cxn modelId="{F3704F3A-C6D5-49CF-A768-986CF673C173}" type="presParOf" srcId="{433B0211-43A8-4E60-91C0-139FCC2B926B}" destId="{DB7DD4EB-AE7E-4E5D-8BE6-5D8544A359AA}" srcOrd="1" destOrd="0" presId="urn:microsoft.com/office/officeart/2008/layout/VerticalCurvedList"/>
    <dgm:cxn modelId="{62B6CFD5-B47B-4319-BDDA-9C5027BB6D83}" type="presParOf" srcId="{433B0211-43A8-4E60-91C0-139FCC2B926B}" destId="{D8D14094-2611-4775-8762-9F3C2FFE3DB0}" srcOrd="2" destOrd="0" presId="urn:microsoft.com/office/officeart/2008/layout/VerticalCurvedList"/>
    <dgm:cxn modelId="{46D7F1E0-4369-43E6-88E1-115C8E970F57}" type="presParOf" srcId="{433B0211-43A8-4E60-91C0-139FCC2B926B}" destId="{91AF087F-2AE0-4133-90A3-C17E9C1EC40C}" srcOrd="3" destOrd="0" presId="urn:microsoft.com/office/officeart/2008/layout/VerticalCurvedList"/>
    <dgm:cxn modelId="{ADFD2151-2C4C-4205-BFBD-F165E96C22DC}" type="presParOf" srcId="{81AFC951-204B-4CF4-AD58-FBA23BA778BE}" destId="{C1CD3B83-8CB0-48CF-9FEB-7D6C140EC989}" srcOrd="1" destOrd="0" presId="urn:microsoft.com/office/officeart/2008/layout/VerticalCurvedList"/>
    <dgm:cxn modelId="{B7A76A6C-586D-40B1-A886-D18EDDAE43BF}" type="presParOf" srcId="{81AFC951-204B-4CF4-AD58-FBA23BA778BE}" destId="{14A69416-9A41-4DC1-AA30-B1104F2DF02E}" srcOrd="2" destOrd="0" presId="urn:microsoft.com/office/officeart/2008/layout/VerticalCurvedList"/>
    <dgm:cxn modelId="{F915C3EF-ED6A-4D3D-B999-C548B9D6BA15}" type="presParOf" srcId="{14A69416-9A41-4DC1-AA30-B1104F2DF02E}" destId="{67AEA390-7315-46EA-B859-B0E97E4A4B86}" srcOrd="0" destOrd="0" presId="urn:microsoft.com/office/officeart/2008/layout/VerticalCurvedList"/>
    <dgm:cxn modelId="{7DBDFEF3-A8CA-4DA4-903D-1EB6E6392892}" type="presParOf" srcId="{81AFC951-204B-4CF4-AD58-FBA23BA778BE}" destId="{CF4E83A6-ADCB-4C29-AF64-AC2F850A900C}" srcOrd="3" destOrd="0" presId="urn:microsoft.com/office/officeart/2008/layout/VerticalCurvedList"/>
    <dgm:cxn modelId="{FF36DBC0-FABF-42AD-A13C-E40C70821293}" type="presParOf" srcId="{81AFC951-204B-4CF4-AD58-FBA23BA778BE}" destId="{8316D91C-B4F5-424D-8DF8-DF424A1BD4B9}" srcOrd="4" destOrd="0" presId="urn:microsoft.com/office/officeart/2008/layout/VerticalCurvedList"/>
    <dgm:cxn modelId="{0496C1B7-E6F2-4C2B-A358-DE6DAE4E59E1}" type="presParOf" srcId="{8316D91C-B4F5-424D-8DF8-DF424A1BD4B9}" destId="{E6C0D331-BD66-40BE-A344-C8934D021BB8}" srcOrd="0" destOrd="0" presId="urn:microsoft.com/office/officeart/2008/layout/VerticalCurvedList"/>
    <dgm:cxn modelId="{F720ADBF-F3E4-4276-B4AA-29E51ED5D7C2}" type="presParOf" srcId="{81AFC951-204B-4CF4-AD58-FBA23BA778BE}" destId="{17CD538A-0161-418B-B18B-A612AA5A2B29}" srcOrd="5" destOrd="0" presId="urn:microsoft.com/office/officeart/2008/layout/VerticalCurvedList"/>
    <dgm:cxn modelId="{83A7A4B6-50D0-4EB0-9241-2FF7DBD9CC9E}" type="presParOf" srcId="{81AFC951-204B-4CF4-AD58-FBA23BA778BE}" destId="{B976F3CE-4083-4DB6-855B-113126F2EF6B}" srcOrd="6" destOrd="0" presId="urn:microsoft.com/office/officeart/2008/layout/VerticalCurvedList"/>
    <dgm:cxn modelId="{5476375C-8ED8-40C9-9276-B25A4B3F1D6E}" type="presParOf" srcId="{B976F3CE-4083-4DB6-855B-113126F2EF6B}" destId="{41D8DF3C-5E86-40BC-8ED4-674DDE011E47}" srcOrd="0" destOrd="0" presId="urn:microsoft.com/office/officeart/2008/layout/VerticalCurvedList"/>
    <dgm:cxn modelId="{808819C1-4701-43E3-B58E-81614FD15784}" type="presParOf" srcId="{81AFC951-204B-4CF4-AD58-FBA23BA778BE}" destId="{1DFBC1EE-9534-4AED-BAE6-B2F89E14C7AD}" srcOrd="7" destOrd="0" presId="urn:microsoft.com/office/officeart/2008/layout/VerticalCurvedList"/>
    <dgm:cxn modelId="{DAB66FB0-518A-4305-AAB3-8AD5B9A05A48}" type="presParOf" srcId="{81AFC951-204B-4CF4-AD58-FBA23BA778BE}" destId="{8641037D-2099-4C1D-A758-E95375771EC3}" srcOrd="8" destOrd="0" presId="urn:microsoft.com/office/officeart/2008/layout/VerticalCurvedList"/>
    <dgm:cxn modelId="{BCE61646-37F3-4A41-842D-0F05D41398FB}" type="presParOf" srcId="{8641037D-2099-4C1D-A758-E95375771EC3}" destId="{5945AEA0-5ECE-44B1-B413-4CF06027A109}" srcOrd="0" destOrd="0" presId="urn:microsoft.com/office/officeart/2008/layout/VerticalCurvedList"/>
    <dgm:cxn modelId="{1A83B297-DEDE-4CD6-9193-5B66443CB3C5}" type="presParOf" srcId="{81AFC951-204B-4CF4-AD58-FBA23BA778BE}" destId="{7F7C5A2E-2EF0-4BE3-8088-F59F56B94F1D}" srcOrd="9" destOrd="0" presId="urn:microsoft.com/office/officeart/2008/layout/VerticalCurvedList"/>
    <dgm:cxn modelId="{2FB8D70E-F74A-4494-8CC9-831EEEBF609F}" type="presParOf" srcId="{81AFC951-204B-4CF4-AD58-FBA23BA778BE}" destId="{BD658F9E-E73D-4DD8-9A21-ADB923DAA81B}" srcOrd="10" destOrd="0" presId="urn:microsoft.com/office/officeart/2008/layout/VerticalCurvedList"/>
    <dgm:cxn modelId="{000E9A71-F970-48D6-9A0A-CD72280D7D41}" type="presParOf" srcId="{BD658F9E-E73D-4DD8-9A21-ADB923DAA81B}" destId="{7E8C4DA9-9A3A-44E1-BC66-55D0259DA3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75A2E-BCD1-47D1-9B26-2B2FC8BCB6A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0EA084-7DC6-47B9-9E41-92FD42D0FBC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74E3E80-3F07-4E8B-9FD5-7E1DEF4EACF8}" type="parTrans" cxnId="{66D6F7D8-CD9B-4E7D-98CA-6AB41336147E}">
      <dgm:prSet/>
      <dgm:spPr/>
      <dgm:t>
        <a:bodyPr/>
        <a:lstStyle/>
        <a:p>
          <a:endParaRPr lang="ru-RU"/>
        </a:p>
      </dgm:t>
    </dgm:pt>
    <dgm:pt modelId="{18330BCA-91C8-4C62-8CEF-15E92CDD2001}" type="sibTrans" cxnId="{66D6F7D8-CD9B-4E7D-98CA-6AB41336147E}">
      <dgm:prSet/>
      <dgm:spPr/>
      <dgm:t>
        <a:bodyPr/>
        <a:lstStyle/>
        <a:p>
          <a:endParaRPr lang="ru-RU"/>
        </a:p>
      </dgm:t>
    </dgm:pt>
    <dgm:pt modelId="{A2DC9DAF-F2DC-4A9A-BA3E-CCFC2411E89E}">
      <dgm:prSet phldrT="[Текст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0" dirty="0" err="1" smtClean="0">
              <a:solidFill>
                <a:srgbClr val="002060"/>
              </a:solidFill>
            </a:rPr>
            <a:t>Қаралғаны </a:t>
          </a:r>
          <a:r>
            <a:rPr lang="ru-RU" b="0" dirty="0" smtClean="0">
              <a:solidFill>
                <a:srgbClr val="002060"/>
              </a:solidFill>
            </a:rPr>
            <a:t>– </a:t>
          </a:r>
          <a:r>
            <a:rPr lang="ru-RU" dirty="0" smtClean="0">
              <a:solidFill>
                <a:srgbClr val="002060"/>
              </a:solidFill>
            </a:rPr>
            <a:t>1643 </a:t>
          </a:r>
          <a:r>
            <a:rPr lang="ru-RU" dirty="0" err="1" smtClean="0">
              <a:solidFill>
                <a:srgbClr val="002060"/>
              </a:solidFill>
            </a:rPr>
            <a:t>электронды</a:t>
          </a:r>
          <a:r>
            <a:rPr lang="ru-RU" dirty="0" smtClean="0">
              <a:solidFill>
                <a:srgbClr val="002060"/>
              </a:solidFill>
            </a:rPr>
            <a:t> портфолио</a:t>
          </a:r>
          <a:endParaRPr lang="ru-RU" dirty="0">
            <a:solidFill>
              <a:srgbClr val="002060"/>
            </a:solidFill>
          </a:endParaRPr>
        </a:p>
      </dgm:t>
    </dgm:pt>
    <dgm:pt modelId="{3B8DA897-FB5C-4259-9AC7-85C7262DBBC6}" type="parTrans" cxnId="{08274345-F906-4844-B1EF-89D696449B20}">
      <dgm:prSet/>
      <dgm:spPr/>
      <dgm:t>
        <a:bodyPr/>
        <a:lstStyle/>
        <a:p>
          <a:endParaRPr lang="ru-RU"/>
        </a:p>
      </dgm:t>
    </dgm:pt>
    <dgm:pt modelId="{C4FDDDBA-BEFA-4B12-B6EB-3DB96A988A95}" type="sibTrans" cxnId="{08274345-F906-4844-B1EF-89D696449B20}">
      <dgm:prSet/>
      <dgm:spPr/>
      <dgm:t>
        <a:bodyPr/>
        <a:lstStyle/>
        <a:p>
          <a:endParaRPr lang="ru-RU"/>
        </a:p>
      </dgm:t>
    </dgm:pt>
    <dgm:pt modelId="{80E8F633-8D1F-4D7C-8A4E-94BDBBED4790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6F08F4E-20C3-4618-88D2-38664B61C129}" type="parTrans" cxnId="{892FB342-832C-4893-9111-8B345318F049}">
      <dgm:prSet/>
      <dgm:spPr/>
      <dgm:t>
        <a:bodyPr/>
        <a:lstStyle/>
        <a:p>
          <a:endParaRPr lang="ru-RU"/>
        </a:p>
      </dgm:t>
    </dgm:pt>
    <dgm:pt modelId="{0F60BAE2-B009-4E87-899B-13CB294DCA86}" type="sibTrans" cxnId="{892FB342-832C-4893-9111-8B345318F049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0A885E8-A8EF-4424-B7A6-F3D5ACC9EEC7}">
      <dgm:prSet phldrT="[Текст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764 – </a:t>
          </a:r>
          <a:r>
            <a:rPr lang="ru-RU" dirty="0" err="1" smtClean="0">
              <a:solidFill>
                <a:srgbClr val="002060"/>
              </a:solidFill>
            </a:rPr>
            <a:t>бейне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сабақ</a:t>
          </a:r>
          <a:endParaRPr lang="ru-RU" dirty="0">
            <a:solidFill>
              <a:srgbClr val="002060"/>
            </a:solidFill>
          </a:endParaRPr>
        </a:p>
      </dgm:t>
    </dgm:pt>
    <dgm:pt modelId="{ABA9FBAD-69CF-49D9-A16E-43C969697E09}" type="parTrans" cxnId="{05BE060F-9583-4DDB-BD0C-DAA8C146648D}">
      <dgm:prSet/>
      <dgm:spPr/>
      <dgm:t>
        <a:bodyPr/>
        <a:lstStyle/>
        <a:p>
          <a:endParaRPr lang="ru-RU"/>
        </a:p>
      </dgm:t>
    </dgm:pt>
    <dgm:pt modelId="{2FC866E5-4EE2-4979-A13E-0ADAD9EAF619}" type="sibTrans" cxnId="{05BE060F-9583-4DDB-BD0C-DAA8C146648D}">
      <dgm:prSet/>
      <dgm:spPr/>
      <dgm:t>
        <a:bodyPr/>
        <a:lstStyle/>
        <a:p>
          <a:endParaRPr lang="ru-RU"/>
        </a:p>
      </dgm:t>
    </dgm:pt>
    <dgm:pt modelId="{63A8463F-C27C-4E12-90DD-85A3E380F2CB}">
      <dgm:prSet phldrT="[Текст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err="1" smtClean="0">
              <a:solidFill>
                <a:srgbClr val="002060"/>
              </a:solidFill>
            </a:rPr>
            <a:t>Қатысқаны  </a:t>
          </a:r>
          <a:r>
            <a:rPr lang="ru-RU" dirty="0" smtClean="0">
              <a:solidFill>
                <a:srgbClr val="002060"/>
              </a:solidFill>
            </a:rPr>
            <a:t>- 879 </a:t>
          </a:r>
          <a:r>
            <a:rPr lang="ru-RU" dirty="0" err="1" smtClean="0">
              <a:solidFill>
                <a:srgbClr val="002060"/>
              </a:solidFill>
            </a:rPr>
            <a:t>сабақ</a:t>
          </a:r>
          <a:endParaRPr lang="ru-RU" dirty="0">
            <a:solidFill>
              <a:srgbClr val="002060"/>
            </a:solidFill>
          </a:endParaRPr>
        </a:p>
      </dgm:t>
    </dgm:pt>
    <dgm:pt modelId="{EC61BD7B-18C0-453F-BDC3-1EEF0360B5DC}" type="parTrans" cxnId="{8A690032-ABF3-4419-9FCE-72C6BB246E6B}">
      <dgm:prSet/>
      <dgm:spPr/>
      <dgm:t>
        <a:bodyPr/>
        <a:lstStyle/>
        <a:p>
          <a:endParaRPr lang="ru-RU"/>
        </a:p>
      </dgm:t>
    </dgm:pt>
    <dgm:pt modelId="{CDA190FC-FAC6-4539-B82D-6E4C8422B1FC}" type="sibTrans" cxnId="{8A690032-ABF3-4419-9FCE-72C6BB246E6B}">
      <dgm:prSet/>
      <dgm:spPr/>
      <dgm:t>
        <a:bodyPr/>
        <a:lstStyle/>
        <a:p>
          <a:endParaRPr lang="ru-RU"/>
        </a:p>
      </dgm:t>
    </dgm:pt>
    <dgm:pt modelId="{3BFA564E-DEC5-485A-86D8-4AF8FF5A52DA}">
      <dgm:prSet phldrT="[Текст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dirty="0">
            <a:solidFill>
              <a:srgbClr val="002060"/>
            </a:solidFill>
          </a:endParaRPr>
        </a:p>
      </dgm:t>
    </dgm:pt>
    <dgm:pt modelId="{E2BB4183-4715-4613-9516-049CA21C9678}" type="parTrans" cxnId="{498F2309-8371-495F-BE0D-97ED64452846}">
      <dgm:prSet/>
      <dgm:spPr/>
      <dgm:t>
        <a:bodyPr/>
        <a:lstStyle/>
        <a:p>
          <a:endParaRPr lang="ru-RU"/>
        </a:p>
      </dgm:t>
    </dgm:pt>
    <dgm:pt modelId="{BE3E80F6-DF82-4E16-A8C6-25A836DDEFE0}" type="sibTrans" cxnId="{498F2309-8371-495F-BE0D-97ED64452846}">
      <dgm:prSet/>
      <dgm:spPr/>
      <dgm:t>
        <a:bodyPr/>
        <a:lstStyle/>
        <a:p>
          <a:endParaRPr lang="ru-RU"/>
        </a:p>
      </dgm:t>
    </dgm:pt>
    <dgm:pt modelId="{D195843E-4D39-445E-B28D-B649DC58FD0E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F0132B2-0349-4765-9CC5-78448F04DF09}" type="sibTrans" cxnId="{A756D450-F613-40B9-8F96-1342DC1B6CC9}">
      <dgm:prSet/>
      <dgm:spPr/>
      <dgm:t>
        <a:bodyPr/>
        <a:lstStyle/>
        <a:p>
          <a:endParaRPr lang="ru-RU"/>
        </a:p>
      </dgm:t>
    </dgm:pt>
    <dgm:pt modelId="{AD35F93F-E462-4A1E-BED7-E01FF13EC6A6}" type="parTrans" cxnId="{A756D450-F613-40B9-8F96-1342DC1B6CC9}">
      <dgm:prSet/>
      <dgm:spPr/>
      <dgm:t>
        <a:bodyPr/>
        <a:lstStyle/>
        <a:p>
          <a:endParaRPr lang="ru-RU"/>
        </a:p>
      </dgm:t>
    </dgm:pt>
    <dgm:pt modelId="{DEC3A1DB-4189-4A7C-A2C7-ABA9281D30F6}" type="pres">
      <dgm:prSet presAssocID="{BF575A2E-BCD1-47D1-9B26-2B2FC8BCB6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F42F2-2F42-465F-A07F-8AB549E5DA4C}" type="pres">
      <dgm:prSet presAssocID="{BF575A2E-BCD1-47D1-9B26-2B2FC8BCB6AD}" presName="tSp" presStyleCnt="0"/>
      <dgm:spPr/>
    </dgm:pt>
    <dgm:pt modelId="{44D92A19-92D9-46FF-81CF-755C21ACA356}" type="pres">
      <dgm:prSet presAssocID="{BF575A2E-BCD1-47D1-9B26-2B2FC8BCB6AD}" presName="bSp" presStyleCnt="0"/>
      <dgm:spPr/>
    </dgm:pt>
    <dgm:pt modelId="{A0CF05C3-564D-4097-A7D0-BF7BD66A14BF}" type="pres">
      <dgm:prSet presAssocID="{BF575A2E-BCD1-47D1-9B26-2B2FC8BCB6AD}" presName="process" presStyleCnt="0"/>
      <dgm:spPr/>
    </dgm:pt>
    <dgm:pt modelId="{A67026D0-DB19-474D-A187-1C3D1345B125}" type="pres">
      <dgm:prSet presAssocID="{EB0EA084-7DC6-47B9-9E41-92FD42D0FBCE}" presName="composite1" presStyleCnt="0"/>
      <dgm:spPr/>
    </dgm:pt>
    <dgm:pt modelId="{6A22CAE3-53A9-47D1-AFC2-28ED3094620A}" type="pres">
      <dgm:prSet presAssocID="{EB0EA084-7DC6-47B9-9E41-92FD42D0FBCE}" presName="dummyNode1" presStyleLbl="node1" presStyleIdx="0" presStyleCnt="3"/>
      <dgm:spPr/>
    </dgm:pt>
    <dgm:pt modelId="{17D0DF38-4E64-45C7-B887-69742131B9B3}" type="pres">
      <dgm:prSet presAssocID="{EB0EA084-7DC6-47B9-9E41-92FD42D0FBC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98768-11B4-42E2-BE3B-D998942027EA}" type="pres">
      <dgm:prSet presAssocID="{EB0EA084-7DC6-47B9-9E41-92FD42D0FBC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7EF56-96B4-4100-BB78-2DBDDB1691BC}" type="pres">
      <dgm:prSet presAssocID="{EB0EA084-7DC6-47B9-9E41-92FD42D0FBCE}" presName="parentNode1" presStyleLbl="node1" presStyleIdx="0" presStyleCnt="3" custScaleY="151122" custLinFactNeighborX="-7996" custLinFactNeighborY="9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BCD4E-D340-46B9-A871-6EABF86D601E}" type="pres">
      <dgm:prSet presAssocID="{EB0EA084-7DC6-47B9-9E41-92FD42D0FBCE}" presName="connSite1" presStyleCnt="0"/>
      <dgm:spPr/>
    </dgm:pt>
    <dgm:pt modelId="{F9A75994-086E-4937-AC0E-ADAFC4CDDED7}" type="pres">
      <dgm:prSet presAssocID="{18330BCA-91C8-4C62-8CEF-15E92CDD2001}" presName="Name9" presStyleLbl="sibTrans2D1" presStyleIdx="0" presStyleCnt="2"/>
      <dgm:spPr/>
      <dgm:t>
        <a:bodyPr/>
        <a:lstStyle/>
        <a:p>
          <a:endParaRPr lang="ru-RU"/>
        </a:p>
      </dgm:t>
    </dgm:pt>
    <dgm:pt modelId="{E5C22F7B-A584-4A8C-BB26-BF1ECA83269F}" type="pres">
      <dgm:prSet presAssocID="{80E8F633-8D1F-4D7C-8A4E-94BDBBED4790}" presName="composite2" presStyleCnt="0"/>
      <dgm:spPr/>
    </dgm:pt>
    <dgm:pt modelId="{3E0C3191-560B-4B11-B246-D6C011ECE306}" type="pres">
      <dgm:prSet presAssocID="{80E8F633-8D1F-4D7C-8A4E-94BDBBED4790}" presName="dummyNode2" presStyleLbl="node1" presStyleIdx="0" presStyleCnt="3"/>
      <dgm:spPr/>
    </dgm:pt>
    <dgm:pt modelId="{482ED318-CD81-425A-BF87-F213B4CB48CC}" type="pres">
      <dgm:prSet presAssocID="{80E8F633-8D1F-4D7C-8A4E-94BDBBED479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82E88-8761-434D-8FF6-3ABBFD0F16BD}" type="pres">
      <dgm:prSet presAssocID="{80E8F633-8D1F-4D7C-8A4E-94BDBBED479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BF7C2-07A1-4EFE-9190-C5FBDAB785DA}" type="pres">
      <dgm:prSet presAssocID="{80E8F633-8D1F-4D7C-8A4E-94BDBBED4790}" presName="parentNode2" presStyleLbl="node1" presStyleIdx="1" presStyleCnt="3" custScaleY="152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2FEC2-7321-4065-B7A4-248F423E1A15}" type="pres">
      <dgm:prSet presAssocID="{80E8F633-8D1F-4D7C-8A4E-94BDBBED4790}" presName="connSite2" presStyleCnt="0"/>
      <dgm:spPr/>
    </dgm:pt>
    <dgm:pt modelId="{9E271121-14BB-4506-A4A5-850391310258}" type="pres">
      <dgm:prSet presAssocID="{0F60BAE2-B009-4E87-899B-13CB294DCA86}" presName="Name18" presStyleLbl="sibTrans2D1" presStyleIdx="1" presStyleCnt="2"/>
      <dgm:spPr/>
      <dgm:t>
        <a:bodyPr/>
        <a:lstStyle/>
        <a:p>
          <a:endParaRPr lang="ru-RU"/>
        </a:p>
      </dgm:t>
    </dgm:pt>
    <dgm:pt modelId="{C4ACDD25-1554-45AB-A90A-E562CFD4DD37}" type="pres">
      <dgm:prSet presAssocID="{D195843E-4D39-445E-B28D-B649DC58FD0E}" presName="composite1" presStyleCnt="0"/>
      <dgm:spPr/>
    </dgm:pt>
    <dgm:pt modelId="{DDCEE0E9-E5D2-4FE7-8DF9-15BB662604EB}" type="pres">
      <dgm:prSet presAssocID="{D195843E-4D39-445E-B28D-B649DC58FD0E}" presName="dummyNode1" presStyleLbl="node1" presStyleIdx="1" presStyleCnt="3"/>
      <dgm:spPr/>
    </dgm:pt>
    <dgm:pt modelId="{AC731D31-1746-4109-AEAF-B791B54414F1}" type="pres">
      <dgm:prSet presAssocID="{D195843E-4D39-445E-B28D-B649DC58FD0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BA3DF-88B6-417D-986B-9C8FAC8AE904}" type="pres">
      <dgm:prSet presAssocID="{D195843E-4D39-445E-B28D-B649DC58FD0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D10AE-83B2-4263-8FB0-83A5CDCD9EB9}" type="pres">
      <dgm:prSet presAssocID="{D195843E-4D39-445E-B28D-B649DC58FD0E}" presName="parentNode1" presStyleLbl="node1" presStyleIdx="2" presStyleCnt="3" custScaleY="155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F0F27-9747-476D-A6FE-09BD12C91413}" type="pres">
      <dgm:prSet presAssocID="{D195843E-4D39-445E-B28D-B649DC58FD0E}" presName="connSite1" presStyleCnt="0"/>
      <dgm:spPr/>
    </dgm:pt>
  </dgm:ptLst>
  <dgm:cxnLst>
    <dgm:cxn modelId="{498F2309-8371-495F-BE0D-97ED64452846}" srcId="{80E8F633-8D1F-4D7C-8A4E-94BDBBED4790}" destId="{3BFA564E-DEC5-485A-86D8-4AF8FF5A52DA}" srcOrd="0" destOrd="0" parTransId="{E2BB4183-4715-4613-9516-049CA21C9678}" sibTransId="{BE3E80F6-DF82-4E16-A8C6-25A836DDEFE0}"/>
    <dgm:cxn modelId="{B87F3A55-14B6-40F7-AE8B-AABC3586C53A}" type="presOf" srcId="{BF575A2E-BCD1-47D1-9B26-2B2FC8BCB6AD}" destId="{DEC3A1DB-4189-4A7C-A2C7-ABA9281D30F6}" srcOrd="0" destOrd="0" presId="urn:microsoft.com/office/officeart/2005/8/layout/hProcess4"/>
    <dgm:cxn modelId="{66D6F7D8-CD9B-4E7D-98CA-6AB41336147E}" srcId="{BF575A2E-BCD1-47D1-9B26-2B2FC8BCB6AD}" destId="{EB0EA084-7DC6-47B9-9E41-92FD42D0FBCE}" srcOrd="0" destOrd="0" parTransId="{074E3E80-3F07-4E8B-9FD5-7E1DEF4EACF8}" sibTransId="{18330BCA-91C8-4C62-8CEF-15E92CDD2001}"/>
    <dgm:cxn modelId="{8E322686-7A5F-4C05-992F-118F3237AAD3}" type="presOf" srcId="{63A8463F-C27C-4E12-90DD-85A3E380F2CB}" destId="{F98BA3DF-88B6-417D-986B-9C8FAC8AE904}" srcOrd="1" destOrd="0" presId="urn:microsoft.com/office/officeart/2005/8/layout/hProcess4"/>
    <dgm:cxn modelId="{8D88085A-970E-4B6A-BC0B-78DB112B3710}" type="presOf" srcId="{A2DC9DAF-F2DC-4A9A-BA3E-CCFC2411E89E}" destId="{82698768-11B4-42E2-BE3B-D998942027EA}" srcOrd="1" destOrd="0" presId="urn:microsoft.com/office/officeart/2005/8/layout/hProcess4"/>
    <dgm:cxn modelId="{5C4C70CD-FBBC-4FA6-A2BC-79CFB9EE9D47}" type="presOf" srcId="{63A8463F-C27C-4E12-90DD-85A3E380F2CB}" destId="{AC731D31-1746-4109-AEAF-B791B54414F1}" srcOrd="0" destOrd="0" presId="urn:microsoft.com/office/officeart/2005/8/layout/hProcess4"/>
    <dgm:cxn modelId="{4F467345-30C5-41C8-A9BA-93143AC6A821}" type="presOf" srcId="{D195843E-4D39-445E-B28D-B649DC58FD0E}" destId="{427D10AE-83B2-4263-8FB0-83A5CDCD9EB9}" srcOrd="0" destOrd="0" presId="urn:microsoft.com/office/officeart/2005/8/layout/hProcess4"/>
    <dgm:cxn modelId="{792043AE-8F90-4E66-8FCC-252CF7FE3327}" type="presOf" srcId="{0F60BAE2-B009-4E87-899B-13CB294DCA86}" destId="{9E271121-14BB-4506-A4A5-850391310258}" srcOrd="0" destOrd="0" presId="urn:microsoft.com/office/officeart/2005/8/layout/hProcess4"/>
    <dgm:cxn modelId="{892FB342-832C-4893-9111-8B345318F049}" srcId="{BF575A2E-BCD1-47D1-9B26-2B2FC8BCB6AD}" destId="{80E8F633-8D1F-4D7C-8A4E-94BDBBED4790}" srcOrd="1" destOrd="0" parTransId="{E6F08F4E-20C3-4618-88D2-38664B61C129}" sibTransId="{0F60BAE2-B009-4E87-899B-13CB294DCA86}"/>
    <dgm:cxn modelId="{311781A0-FC50-4A0F-85B1-12594659EDD1}" type="presOf" srcId="{80A885E8-A8EF-4424-B7A6-F3D5ACC9EEC7}" destId="{0C982E88-8761-434D-8FF6-3ABBFD0F16BD}" srcOrd="1" destOrd="1" presId="urn:microsoft.com/office/officeart/2005/8/layout/hProcess4"/>
    <dgm:cxn modelId="{7FD5224B-EBB5-4655-894B-A78D8C3C8A0C}" type="presOf" srcId="{18330BCA-91C8-4C62-8CEF-15E92CDD2001}" destId="{F9A75994-086E-4937-AC0E-ADAFC4CDDED7}" srcOrd="0" destOrd="0" presId="urn:microsoft.com/office/officeart/2005/8/layout/hProcess4"/>
    <dgm:cxn modelId="{A43CE512-23D4-4B0B-BC5B-59192B394085}" type="presOf" srcId="{80E8F633-8D1F-4D7C-8A4E-94BDBBED4790}" destId="{876BF7C2-07A1-4EFE-9190-C5FBDAB785DA}" srcOrd="0" destOrd="0" presId="urn:microsoft.com/office/officeart/2005/8/layout/hProcess4"/>
    <dgm:cxn modelId="{97ECC1A5-7ABA-4294-86CB-EF3F4E468AC3}" type="presOf" srcId="{3BFA564E-DEC5-485A-86D8-4AF8FF5A52DA}" destId="{0C982E88-8761-434D-8FF6-3ABBFD0F16BD}" srcOrd="1" destOrd="0" presId="urn:microsoft.com/office/officeart/2005/8/layout/hProcess4"/>
    <dgm:cxn modelId="{08470164-EB26-4368-AAC1-5BFFBE185692}" type="presOf" srcId="{EB0EA084-7DC6-47B9-9E41-92FD42D0FBCE}" destId="{3F77EF56-96B4-4100-BB78-2DBDDB1691BC}" srcOrd="0" destOrd="0" presId="urn:microsoft.com/office/officeart/2005/8/layout/hProcess4"/>
    <dgm:cxn modelId="{A756D450-F613-40B9-8F96-1342DC1B6CC9}" srcId="{BF575A2E-BCD1-47D1-9B26-2B2FC8BCB6AD}" destId="{D195843E-4D39-445E-B28D-B649DC58FD0E}" srcOrd="2" destOrd="0" parTransId="{AD35F93F-E462-4A1E-BED7-E01FF13EC6A6}" sibTransId="{2F0132B2-0349-4765-9CC5-78448F04DF09}"/>
    <dgm:cxn modelId="{DE3A70D1-2A6D-490D-97DA-40DBB83649EA}" type="presOf" srcId="{A2DC9DAF-F2DC-4A9A-BA3E-CCFC2411E89E}" destId="{17D0DF38-4E64-45C7-B887-69742131B9B3}" srcOrd="0" destOrd="0" presId="urn:microsoft.com/office/officeart/2005/8/layout/hProcess4"/>
    <dgm:cxn modelId="{08274345-F906-4844-B1EF-89D696449B20}" srcId="{EB0EA084-7DC6-47B9-9E41-92FD42D0FBCE}" destId="{A2DC9DAF-F2DC-4A9A-BA3E-CCFC2411E89E}" srcOrd="0" destOrd="0" parTransId="{3B8DA897-FB5C-4259-9AC7-85C7262DBBC6}" sibTransId="{C4FDDDBA-BEFA-4B12-B6EB-3DB96A988A95}"/>
    <dgm:cxn modelId="{8A690032-ABF3-4419-9FCE-72C6BB246E6B}" srcId="{D195843E-4D39-445E-B28D-B649DC58FD0E}" destId="{63A8463F-C27C-4E12-90DD-85A3E380F2CB}" srcOrd="0" destOrd="0" parTransId="{EC61BD7B-18C0-453F-BDC3-1EEF0360B5DC}" sibTransId="{CDA190FC-FAC6-4539-B82D-6E4C8422B1FC}"/>
    <dgm:cxn modelId="{EE670242-847F-410D-A2EC-9DC03648B98C}" type="presOf" srcId="{80A885E8-A8EF-4424-B7A6-F3D5ACC9EEC7}" destId="{482ED318-CD81-425A-BF87-F213B4CB48CC}" srcOrd="0" destOrd="1" presId="urn:microsoft.com/office/officeart/2005/8/layout/hProcess4"/>
    <dgm:cxn modelId="{05BE060F-9583-4DDB-BD0C-DAA8C146648D}" srcId="{80E8F633-8D1F-4D7C-8A4E-94BDBBED4790}" destId="{80A885E8-A8EF-4424-B7A6-F3D5ACC9EEC7}" srcOrd="1" destOrd="0" parTransId="{ABA9FBAD-69CF-49D9-A16E-43C969697E09}" sibTransId="{2FC866E5-4EE2-4979-A13E-0ADAD9EAF619}"/>
    <dgm:cxn modelId="{FEB22FB2-354C-42E2-9FE2-3D29A8247A62}" type="presOf" srcId="{3BFA564E-DEC5-485A-86D8-4AF8FF5A52DA}" destId="{482ED318-CD81-425A-BF87-F213B4CB48CC}" srcOrd="0" destOrd="0" presId="urn:microsoft.com/office/officeart/2005/8/layout/hProcess4"/>
    <dgm:cxn modelId="{434448BC-F0F1-45B1-A5ED-C036172B6F7E}" type="presParOf" srcId="{DEC3A1DB-4189-4A7C-A2C7-ABA9281D30F6}" destId="{F12F42F2-2F42-465F-A07F-8AB549E5DA4C}" srcOrd="0" destOrd="0" presId="urn:microsoft.com/office/officeart/2005/8/layout/hProcess4"/>
    <dgm:cxn modelId="{0E952E48-1333-4E4C-8C21-1E1ECF39601B}" type="presParOf" srcId="{DEC3A1DB-4189-4A7C-A2C7-ABA9281D30F6}" destId="{44D92A19-92D9-46FF-81CF-755C21ACA356}" srcOrd="1" destOrd="0" presId="urn:microsoft.com/office/officeart/2005/8/layout/hProcess4"/>
    <dgm:cxn modelId="{0FF2C58D-3AFC-4DB8-8C64-D938CF55C903}" type="presParOf" srcId="{DEC3A1DB-4189-4A7C-A2C7-ABA9281D30F6}" destId="{A0CF05C3-564D-4097-A7D0-BF7BD66A14BF}" srcOrd="2" destOrd="0" presId="urn:microsoft.com/office/officeart/2005/8/layout/hProcess4"/>
    <dgm:cxn modelId="{1541130C-357D-4BDE-90A3-272BE5AB429F}" type="presParOf" srcId="{A0CF05C3-564D-4097-A7D0-BF7BD66A14BF}" destId="{A67026D0-DB19-474D-A187-1C3D1345B125}" srcOrd="0" destOrd="0" presId="urn:microsoft.com/office/officeart/2005/8/layout/hProcess4"/>
    <dgm:cxn modelId="{7402C656-4095-4FA2-8307-EF3DC5B01390}" type="presParOf" srcId="{A67026D0-DB19-474D-A187-1C3D1345B125}" destId="{6A22CAE3-53A9-47D1-AFC2-28ED3094620A}" srcOrd="0" destOrd="0" presId="urn:microsoft.com/office/officeart/2005/8/layout/hProcess4"/>
    <dgm:cxn modelId="{F438997F-E08A-454F-BAE5-D37EBB32CD94}" type="presParOf" srcId="{A67026D0-DB19-474D-A187-1C3D1345B125}" destId="{17D0DF38-4E64-45C7-B887-69742131B9B3}" srcOrd="1" destOrd="0" presId="urn:microsoft.com/office/officeart/2005/8/layout/hProcess4"/>
    <dgm:cxn modelId="{9D15DCB0-7991-44DB-8142-ACCFA74048B6}" type="presParOf" srcId="{A67026D0-DB19-474D-A187-1C3D1345B125}" destId="{82698768-11B4-42E2-BE3B-D998942027EA}" srcOrd="2" destOrd="0" presId="urn:microsoft.com/office/officeart/2005/8/layout/hProcess4"/>
    <dgm:cxn modelId="{55212536-B409-4FF8-A770-30B3329BEF55}" type="presParOf" srcId="{A67026D0-DB19-474D-A187-1C3D1345B125}" destId="{3F77EF56-96B4-4100-BB78-2DBDDB1691BC}" srcOrd="3" destOrd="0" presId="urn:microsoft.com/office/officeart/2005/8/layout/hProcess4"/>
    <dgm:cxn modelId="{CA741762-32B0-4731-9143-E8AC932518CD}" type="presParOf" srcId="{A67026D0-DB19-474D-A187-1C3D1345B125}" destId="{AAFBCD4E-D340-46B9-A871-6EABF86D601E}" srcOrd="4" destOrd="0" presId="urn:microsoft.com/office/officeart/2005/8/layout/hProcess4"/>
    <dgm:cxn modelId="{CCB0105C-4932-44CE-9A69-E51F21F0AD08}" type="presParOf" srcId="{A0CF05C3-564D-4097-A7D0-BF7BD66A14BF}" destId="{F9A75994-086E-4937-AC0E-ADAFC4CDDED7}" srcOrd="1" destOrd="0" presId="urn:microsoft.com/office/officeart/2005/8/layout/hProcess4"/>
    <dgm:cxn modelId="{300CF6BB-91AB-4A02-AF9D-7F6F3130AB92}" type="presParOf" srcId="{A0CF05C3-564D-4097-A7D0-BF7BD66A14BF}" destId="{E5C22F7B-A584-4A8C-BB26-BF1ECA83269F}" srcOrd="2" destOrd="0" presId="urn:microsoft.com/office/officeart/2005/8/layout/hProcess4"/>
    <dgm:cxn modelId="{1DAB08BB-C572-42FC-BD39-858129CF2635}" type="presParOf" srcId="{E5C22F7B-A584-4A8C-BB26-BF1ECA83269F}" destId="{3E0C3191-560B-4B11-B246-D6C011ECE306}" srcOrd="0" destOrd="0" presId="urn:microsoft.com/office/officeart/2005/8/layout/hProcess4"/>
    <dgm:cxn modelId="{1599302E-BF78-46AB-9E0B-77B6E9FFFAD9}" type="presParOf" srcId="{E5C22F7B-A584-4A8C-BB26-BF1ECA83269F}" destId="{482ED318-CD81-425A-BF87-F213B4CB48CC}" srcOrd="1" destOrd="0" presId="urn:microsoft.com/office/officeart/2005/8/layout/hProcess4"/>
    <dgm:cxn modelId="{D8BDBA03-EF96-4AB6-98CD-7DD55FCD3E4C}" type="presParOf" srcId="{E5C22F7B-A584-4A8C-BB26-BF1ECA83269F}" destId="{0C982E88-8761-434D-8FF6-3ABBFD0F16BD}" srcOrd="2" destOrd="0" presId="urn:microsoft.com/office/officeart/2005/8/layout/hProcess4"/>
    <dgm:cxn modelId="{FF56C676-3955-4117-BA3F-6D7406681D80}" type="presParOf" srcId="{E5C22F7B-A584-4A8C-BB26-BF1ECA83269F}" destId="{876BF7C2-07A1-4EFE-9190-C5FBDAB785DA}" srcOrd="3" destOrd="0" presId="urn:microsoft.com/office/officeart/2005/8/layout/hProcess4"/>
    <dgm:cxn modelId="{0F0F9E92-28B7-41FC-834B-C17ED860F8DA}" type="presParOf" srcId="{E5C22F7B-A584-4A8C-BB26-BF1ECA83269F}" destId="{49E2FEC2-7321-4065-B7A4-248F423E1A15}" srcOrd="4" destOrd="0" presId="urn:microsoft.com/office/officeart/2005/8/layout/hProcess4"/>
    <dgm:cxn modelId="{C6F0923A-92F9-4B23-944C-1E2143188772}" type="presParOf" srcId="{A0CF05C3-564D-4097-A7D0-BF7BD66A14BF}" destId="{9E271121-14BB-4506-A4A5-850391310258}" srcOrd="3" destOrd="0" presId="urn:microsoft.com/office/officeart/2005/8/layout/hProcess4"/>
    <dgm:cxn modelId="{E9E6912D-76E6-4ED1-8E37-B60B01DA58D7}" type="presParOf" srcId="{A0CF05C3-564D-4097-A7D0-BF7BD66A14BF}" destId="{C4ACDD25-1554-45AB-A90A-E562CFD4DD37}" srcOrd="4" destOrd="0" presId="urn:microsoft.com/office/officeart/2005/8/layout/hProcess4"/>
    <dgm:cxn modelId="{72573365-B6FF-4BEE-99F5-D650E8B08E31}" type="presParOf" srcId="{C4ACDD25-1554-45AB-A90A-E562CFD4DD37}" destId="{DDCEE0E9-E5D2-4FE7-8DF9-15BB662604EB}" srcOrd="0" destOrd="0" presId="urn:microsoft.com/office/officeart/2005/8/layout/hProcess4"/>
    <dgm:cxn modelId="{8FA1B64C-D2EA-4AF2-891A-888E084E80A7}" type="presParOf" srcId="{C4ACDD25-1554-45AB-A90A-E562CFD4DD37}" destId="{AC731D31-1746-4109-AEAF-B791B54414F1}" srcOrd="1" destOrd="0" presId="urn:microsoft.com/office/officeart/2005/8/layout/hProcess4"/>
    <dgm:cxn modelId="{8B6F061E-73FD-47E4-9744-0EFF03B09574}" type="presParOf" srcId="{C4ACDD25-1554-45AB-A90A-E562CFD4DD37}" destId="{F98BA3DF-88B6-417D-986B-9C8FAC8AE904}" srcOrd="2" destOrd="0" presId="urn:microsoft.com/office/officeart/2005/8/layout/hProcess4"/>
    <dgm:cxn modelId="{17D96BF7-6FE5-4F70-A95A-6C97204C3F49}" type="presParOf" srcId="{C4ACDD25-1554-45AB-A90A-E562CFD4DD37}" destId="{427D10AE-83B2-4263-8FB0-83A5CDCD9EB9}" srcOrd="3" destOrd="0" presId="urn:microsoft.com/office/officeart/2005/8/layout/hProcess4"/>
    <dgm:cxn modelId="{4D5E3EC5-C7CA-4925-957B-FD87FF8550F3}" type="presParOf" srcId="{C4ACDD25-1554-45AB-A90A-E562CFD4DD37}" destId="{F66F0F27-9747-476D-A6FE-09BD12C9141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6;&#1073;&#1088;&#1072;&#1079;&#1094;&#1099;%20&#1101;&#1083;%20&#1087;&#1086;&#1088;&#1092;&#1090;&#1086;&#1083;&#1080;&#1086;/&#1053;&#1077;&#1075;&#1110;&#1079;&#1075;&#1110;%20&#1078;&#1241;&#1085;&#1077;%20&#1078;&#1072;&#1083;&#1087;&#1099;%20&#1086;&#1088;&#1090;&#1072;%20&#1073;&#1110;&#1083;&#1110;&#1084;%20&#1073;&#1077;&#1088;&#1091;/&#1059;&#1089;&#1077;&#1084;&#1073;&#1072;&#1077;&#1074;&#1072;%20&#1046;.&#1050;/index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3772196"/>
            <a:ext cx="936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20</a:t>
            </a:r>
            <a:r>
              <a:rPr lang="kk-KZ" sz="2800" b="1" dirty="0" smtClean="0">
                <a:solidFill>
                  <a:srgbClr val="002060"/>
                </a:solidFill>
              </a:rPr>
              <a:t>17 – 2018 оқу жылында  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Педагогтарды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аттестаттау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жобасы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бойынша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Астана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қаласының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Білім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беруді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жаңғырту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орталығының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жұмыс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itchFamily="18" charset="0"/>
              </a:rPr>
              <a:t>тәжірибесінен</a:t>
            </a:r>
            <a:r>
              <a:rPr 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190980"/>
            <a:ext cx="3096344" cy="22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000" t="15547" r="31419" b="7673"/>
          <a:stretch/>
        </p:blipFill>
        <p:spPr>
          <a:xfrm>
            <a:off x="2144688" y="332656"/>
            <a:ext cx="5710609" cy="664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4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000" t="15547" r="31142" b="5703"/>
          <a:stretch/>
        </p:blipFill>
        <p:spPr>
          <a:xfrm>
            <a:off x="2072680" y="332656"/>
            <a:ext cx="5795842" cy="681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2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19509" r="21643" b="20666"/>
          <a:stretch/>
        </p:blipFill>
        <p:spPr bwMode="auto">
          <a:xfrm>
            <a:off x="1522279" y="1412777"/>
            <a:ext cx="682483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0512" y="478331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 smtClean="0"/>
              <a:t>Педагогтарды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аттестациялаудың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жаңа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жорматы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бойынша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электронды</a:t>
            </a:r>
            <a:r>
              <a:rPr lang="ru-RU" sz="1600" b="1" i="1" dirty="0" smtClean="0"/>
              <a:t> портфолио </a:t>
            </a:r>
            <a:r>
              <a:rPr lang="ru-RU" sz="1600" b="1" i="1" dirty="0" err="1" smtClean="0"/>
              <a:t>жобасы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1543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15010013"/>
              </p:ext>
            </p:extLst>
          </p:nvPr>
        </p:nvGraphicFramePr>
        <p:xfrm>
          <a:off x="56456" y="548680"/>
          <a:ext cx="973663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5164" y="539388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</a:rPr>
              <a:t>Сараптама тобының жүргізген жұмыстары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10777"/>
              </p:ext>
            </p:extLst>
          </p:nvPr>
        </p:nvGraphicFramePr>
        <p:xfrm>
          <a:off x="344488" y="1340768"/>
          <a:ext cx="9001000" cy="534180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500029"/>
                <a:gridCol w="4500971"/>
              </a:tblGrid>
              <a:tr h="209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Жағымды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жақтары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60" marR="5866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Жағымсыз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жақтары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60" marR="58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4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Электронды </a:t>
                      </a: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</a:rPr>
                        <a:t>портфолио</a:t>
                      </a: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» жобасының ендірілуі;</a:t>
                      </a:r>
                      <a:r>
                        <a:rPr lang="kk-KZ" sz="1600" b="0" dirty="0">
                          <a:solidFill>
                            <a:srgbClr val="002060"/>
                          </a:solidFill>
                          <a:effectLst/>
                        </a:rPr>
                        <a:t/>
                      </a:r>
                      <a:br>
                        <a:rPr lang="kk-KZ" sz="1600" b="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 ТжКБ, АӘД сараптау комиссиялары</a:t>
                      </a:r>
                      <a:r>
                        <a:rPr lang="kk-KZ" sz="16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жұмыстарының оң жағынан атап өтілуі.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Сараптамадан өткізу процедурасының</a:t>
                      </a:r>
                      <a:r>
                        <a:rPr lang="kk-KZ" sz="16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қысқаруы</a:t>
                      </a: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Үздік педагогикалық қызмет тәжірибесінің анықталуы;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Барлық деңгейдегі аттестаттауды сараптамадан өткізу процедураларын түсіндіру бойынша сапалы жұмыс.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660" marR="5866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</a:rPr>
                        <a:t>Электронды портфолиоға тұғырнама жасай алмауы;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</a:rPr>
                        <a:t>Дене шынықтыру бойынша сараптау тобының мүшелері хаттаманы дұрыс жаза алмауы;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</a:rPr>
                        <a:t>ҚӘБ мүшелерінің сараптау комиссиясының жұмысына жеткілікті қатыса алмауы.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60" marR="58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Мүмкіндіктер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60" marR="5866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Қауіптер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60" marR="58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Электронды портфолио жобасын жақсарту;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Әдістемелік көмек көрсету мақсатында  семинар, практикум, консультациялар</a:t>
                      </a:r>
                      <a:r>
                        <a:rPr lang="kk-KZ" sz="16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өткізу арқылы сараптау комиссиясының жұмысын жетілдіру</a:t>
                      </a: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;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ҚӘБ,</a:t>
                      </a:r>
                      <a:r>
                        <a:rPr lang="kk-KZ" sz="1600" b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kk-KZ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педагогтердің шығармашылық бірлестіктерінің жұмысын жандандыру.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60" marR="5866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</a:rPr>
                        <a:t>Нормативті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құжаттарда кейбір педагогтердің біліктілік санатына (ТжКБ педагогтары,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</a:rPr>
                        <a:t>БЖО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әдіскерлері) төлемақы көзделмеген.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60" marR="586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4653"/>
            <a:ext cx="92014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Педагогтердің</a:t>
            </a:r>
            <a:r>
              <a:rPr kumimoji="0" lang="kk-KZ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шығармашылық жұмысын сараптамадан өткізу қорытындыларын талдау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1658" y="155679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002060"/>
                </a:solidFill>
              </a:rPr>
              <a:t>Мақсаты:</a:t>
            </a:r>
            <a:r>
              <a:rPr lang="kk-KZ" sz="2400" dirty="0" smtClean="0">
                <a:solidFill>
                  <a:srgbClr val="002060"/>
                </a:solidFill>
              </a:rPr>
              <a:t> Астана қаласының білім беру ұйымдары педагогтерінің аттестаттау процедурасын сапалы өткізу.</a:t>
            </a:r>
          </a:p>
          <a:p>
            <a:pPr algn="just"/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kk-KZ" sz="2400" b="1" dirty="0" smtClean="0">
                <a:solidFill>
                  <a:srgbClr val="002060"/>
                </a:solidFill>
              </a:rPr>
              <a:t>Міндеттері: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•аттестатталатын педагогтерге әдістемелік сүйемелдеу көрсету;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•педагогтердің шығармашылық портфолиосы мен сабақтарына сараптаманы сапалы өткізу;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•үздік педагогтердің озық жұмыс тәжірибесін тарату</a:t>
            </a:r>
            <a:r>
              <a:rPr lang="kk-KZ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69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4648" y="620688"/>
            <a:ext cx="622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</a:rPr>
              <a:t> Құжаттарын аттестаттауға ұсынған педагогтер саны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47630"/>
              </p:ext>
            </p:extLst>
          </p:nvPr>
        </p:nvGraphicFramePr>
        <p:xfrm>
          <a:off x="272483" y="1628800"/>
          <a:ext cx="9433045" cy="269863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88031"/>
                <a:gridCol w="1584176"/>
                <a:gridCol w="1512168"/>
                <a:gridCol w="2232248"/>
                <a:gridCol w="1457028"/>
                <a:gridCol w="2359394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</a:rPr>
                        <a:t>Барлығы: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</a:rPr>
                        <a:t>Олардың ішінде жоғары санат алуға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</a:rPr>
                        <a:t>Олардың ішінде жоғары санатты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растайтындары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</a:rPr>
                        <a:t>Олардың ішінде бірінші санат алуға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</a:rPr>
                        <a:t>Олардың ішінде бірінші санатты</a:t>
                      </a:r>
                      <a:r>
                        <a:rPr lang="kk-KZ" sz="20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растайтындары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2060"/>
                          </a:solidFill>
                          <a:effectLst/>
                        </a:rPr>
                        <a:t>1643 адам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</a:rPr>
                        <a:t>412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</a:rPr>
                        <a:t>595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</a:rPr>
                        <a:t>467   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2060"/>
                          </a:solidFill>
                          <a:effectLst/>
                        </a:rPr>
                        <a:t>169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436359"/>
              </p:ext>
            </p:extLst>
          </p:nvPr>
        </p:nvGraphicFramePr>
        <p:xfrm>
          <a:off x="272480" y="4221088"/>
          <a:ext cx="9361040" cy="261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1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504" y="1156677"/>
            <a:ext cx="92170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</a:rPr>
              <a:t>Аттестаттау бойынша жұмыс жоспары: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Оқытудың барлық деңгейіндегі аттестатталатын педагогтердің тізіміне түзетулер енгізу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Сараптау комиссиясының құрамын бекіту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Сараптау комиссиясы туралы ереже әзірлеу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Сараптау комиссиясының жылдық жұмысының жоспар-кестесін бекіту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164" y="620688"/>
            <a:ext cx="9433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</a:rPr>
              <a:t>Сараптау комиссиясының функциясы: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kk-KZ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164" y="5517232"/>
            <a:ext cx="9451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i="1" dirty="0" smtClean="0">
                <a:solidFill>
                  <a:srgbClr val="002060"/>
                </a:solidFill>
              </a:rPr>
              <a:t>Орталық директорлардың ҒӘЖ жөніндегі орынбасарлары мен аттестатталатын педагогтерге арналған құжаттарды сараптамадан өткізу процедуралары жөнінде әдістемелік-нұсқамалық семинарлар өткізді. 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35917807"/>
              </p:ext>
            </p:extLst>
          </p:nvPr>
        </p:nvGraphicFramePr>
        <p:xfrm>
          <a:off x="128464" y="1227666"/>
          <a:ext cx="951805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1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idar\Desktop\sadfsa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5" y="989064"/>
            <a:ext cx="2730693" cy="3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idar\Desktop\Без имени-1.jpg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49" y="989064"/>
            <a:ext cx="2730693" cy="3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idar\Desktop\sdfgdsf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13" y="3652784"/>
            <a:ext cx="2730693" cy="3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dar\Desktop\001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95" y="3652784"/>
            <a:ext cx="2730693" cy="30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164" y="539388"/>
            <a:ext cx="9433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</a:rPr>
              <a:t>Аттестатталушы педагогтардың электронды портфолио үлгілері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dar\Desktop\00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404664"/>
            <a:ext cx="569905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000" t="15547" r="31142" b="8657"/>
          <a:stretch/>
        </p:blipFill>
        <p:spPr>
          <a:xfrm>
            <a:off x="2720752" y="404664"/>
            <a:ext cx="5699051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277" t="15547" r="31142" b="6688"/>
          <a:stretch/>
        </p:blipFill>
        <p:spPr>
          <a:xfrm>
            <a:off x="2360712" y="332655"/>
            <a:ext cx="5710609" cy="67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78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3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F4DBD8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284</TotalTime>
  <Words>296</Words>
  <Application>Microsoft Office PowerPoint</Application>
  <PresentationFormat>Лист A4 (210x297 мм)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Didar</dc:creator>
  <cp:lastModifiedBy>Admin</cp:lastModifiedBy>
  <cp:revision>41</cp:revision>
  <dcterms:created xsi:type="dcterms:W3CDTF">2018-03-28T04:27:19Z</dcterms:created>
  <dcterms:modified xsi:type="dcterms:W3CDTF">2018-03-29T04:04:50Z</dcterms:modified>
</cp:coreProperties>
</file>