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59" r:id="rId4"/>
    <p:sldId id="256" r:id="rId5"/>
    <p:sldId id="261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51138-947F-43C3-830E-38498903D89D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261E5-5A60-4349-B82E-441599FAF24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4930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86E914-D602-4AFF-970A-28D8B6E4B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F074BC-198C-4582-B5A4-DF3E0C717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FA9AFF-95E2-476D-BF1D-7C60BEFD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52C167-A60F-4716-967D-82F4C14E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978864-2A4D-4C37-AEA8-20DE93C3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4054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3A30B-E640-4BD2-B780-2FEFB4AE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743A1CA-776F-49DD-BE6F-0103D463F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1B6CF5-5BCC-4B2C-8F12-4DEBC85F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81A448-64D7-4DA5-8122-A1A3736E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B21B9C-0575-44DF-9D64-9E15DB5E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8080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20BD0B4-74AF-49F0-AB7F-041596C4B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5F484A6-F399-4992-99D6-10AE5105A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1C3FE6-1C5B-4A67-BBFD-EB73C6C5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06F417-22BD-48FC-B405-E3F6D731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01E12F-BAE0-4EE0-9EA4-62623475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9347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70AFC9-0DFB-43EE-A917-2B095383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2AA839-FB9E-4926-BF52-D853CBBBF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583B6E-2D1C-4AA6-A025-C31CE171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511C29-1EC9-4E99-8105-2BB05840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A26B1A-DFFA-4D8A-9861-543A3C45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477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7FD43A-5497-4037-8426-FB3F460E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A4BB07-9DFD-4DE1-9B51-0BE260D92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FA8E8C-579A-4A32-9FD2-BAD8A276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9309EB-B9FD-4222-AB6B-C343A385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8B9D63-44AA-4221-8796-095AA2CE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088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4B228F-48AD-4E2A-8BE0-70300AA3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701C3E-87D3-4AC5-ACE9-09858B179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DF1CE04-D8DA-4FCB-81B5-2371D77B4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1DBEE9-ECC3-4FED-ACEF-93DF2A88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444EF89-F502-46D0-B860-C3B9E57B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A1E71F-A4B4-4938-9FE9-AE2883B40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4801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0C6772-2A2E-40FA-B2C0-CF0500FD7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C1A986-EB50-4B57-B23B-21DE01B6F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D030459-7058-42A7-A48F-B1307A1DE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AEF770B-0F12-4736-9462-D93EDE346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938F39E-0253-4062-99CC-EB571FBC0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78976AB-9A69-4595-B988-5A1ED4B3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67E9F05-DC06-4FB7-B083-5F3DD11F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3459751-5628-4239-8C6E-78B8F721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7401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0A385A-29BE-43C9-BD64-84436F94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3E95D71-6B64-470C-9275-E57FAEAE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48E4086-C9D3-4865-B369-B3CCDF95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1C8C945-B0B2-4C78-91D7-DA905A81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3099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0B20970-5F45-45C2-9CC1-A684CE21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710D2D4-1538-464A-A23A-472C9472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E055BEC-7AC3-4C2D-9BD3-8506FD06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1090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86D9BB-573B-430D-A508-A3118A3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DEE1AB-5A7C-4197-963F-D74DF0555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D7118DB-2956-4B0D-A35C-F7D3D9E96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02B466E-FB3C-425C-B345-ADAF9024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B126D80-9F95-4137-8CB0-1CF4EB02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EAAA3CB-B419-42BE-BDED-9A423176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7595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1531AB-E02B-46F7-9D82-2268B2584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0EF08B9-4D91-4B8C-93C9-5F9CA96EB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3A6C6D1-4E4A-42A7-859B-3F07258AA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C778A44-6E09-4DFD-9AD6-3E40CE09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A15F9A-333C-4AB9-A693-47154D0B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547BCF4-B96E-40ED-92D6-99670A38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404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018B81-9B02-4051-B1A3-5CA55AD47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AD988D9-289F-4C44-9382-5FB5EAA4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0038A5-83D5-41E4-BA52-AE493DCBD1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6A78-9044-47BE-92BF-467ACE70BBF1}" type="datetimeFigureOut">
              <a:rPr lang="x-none" smtClean="0"/>
              <a:pPr/>
              <a:t>31.03.2022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86D234-7B00-44EE-A28E-90A9FF812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7BD7F9-77FB-410A-93A9-7A336D28C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9408-73F2-4F80-81AF-DDF5A4C5435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4836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AAB759-C618-4634-B153-9E40B03A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3"/>
            <a:ext cx="10515600" cy="1357656"/>
          </a:xfrm>
        </p:spPr>
        <p:txBody>
          <a:bodyPr>
            <a:normAutofit/>
          </a:bodyPr>
          <a:lstStyle/>
          <a:p>
            <a:r>
              <a:rPr lang="kk-KZ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Хабарландыру</a:t>
            </a:r>
            <a:endParaRPr lang="x-none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1C84F7-66D0-43DB-ADE2-ABE1A643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0872"/>
            <a:ext cx="10515600" cy="4770783"/>
          </a:xfrm>
        </p:spPr>
        <p:txBody>
          <a:bodyPr>
            <a:normAutofit fontScale="92500" lnSpcReduction="20000"/>
          </a:bodyPr>
          <a:lstStyle/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Ақмола облысы Степногорск қаласының «Қаныш Сәтпаев атындағы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№9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ЖОББ мектебі»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жылына бірінші сынып оқушыларының құжаттарын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сәуірден бастап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тамызға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қабылдайды.Өтінішті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egov.kz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беруге болады.</a:t>
            </a:r>
          </a:p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 құжаттар тізімі: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аналардың өтініші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туу туралы куәлігінің көшермесі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065/у-3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063/у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 жағдайы туралы құжат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3х4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көлеміндег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фото</a:t>
            </a:r>
          </a:p>
          <a:p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 жайымыз: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Степногорск қ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 аудан,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ғимарат </a:t>
            </a:r>
          </a:p>
          <a:p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 телефоны: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3-18-86</a:t>
            </a:r>
            <a:endParaRPr lang="kk-K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solidFill>
                <a:srgbClr val="FF0000"/>
              </a:solidFill>
            </a:endParaRPr>
          </a:p>
          <a:p>
            <a:endParaRPr lang="kk-KZ" dirty="0"/>
          </a:p>
          <a:p>
            <a:endParaRPr lang="x-none" dirty="0"/>
          </a:p>
        </p:txBody>
      </p:sp>
      <p:pic>
        <p:nvPicPr>
          <p:cNvPr id="4" name="Рисунок 8" descr="P7300128.JPG">
            <a:extLst>
              <a:ext uri="{FF2B5EF4-FFF2-40B4-BE49-F238E27FC236}">
                <a16:creationId xmlns:a16="http://schemas.microsoft.com/office/drawing/2014/main" xmlns="" id="{1225EF2B-95E9-4F65-A631-2785DDB50A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93565" y="166344"/>
            <a:ext cx="4996070" cy="1596195"/>
          </a:xfrm>
          <a:prstGeom prst="rect">
            <a:avLst/>
          </a:pr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2700000" scaled="1"/>
              <a:tileRect/>
            </a:gradFill>
          </a:ln>
        </p:spPr>
      </p:pic>
    </p:spTree>
    <p:extLst>
      <p:ext uri="{BB962C8B-B14F-4D97-AF65-F5344CB8AC3E}">
        <p14:creationId xmlns:p14="http://schemas.microsoft.com/office/powerpoint/2010/main" xmlns="" val="83034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833149-4FDB-4B11-8E24-0E9BFCCB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 қабылдайтын мұғалімдер</a:t>
            </a:r>
            <a:endParaRPr lang="x-none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E30D4B-FCCB-49B9-95A6-0C6C71E66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Сулейменова Карлыгаш Дулатовна</a:t>
            </a:r>
          </a:p>
          <a:p>
            <a:r>
              <a:rPr lang="kk-KZ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Ризабек </a:t>
            </a:r>
            <a:r>
              <a:rPr lang="kk-KZ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Манаргул</a:t>
            </a:r>
          </a:p>
          <a:p>
            <a:r>
              <a:rPr lang="kk-KZ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Сабитова Анар Жанатовна</a:t>
            </a:r>
            <a:endParaRPr lang="x-none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42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476672"/>
            <a:ext cx="3672408" cy="2520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9357" y="274638"/>
            <a:ext cx="10704443" cy="6178698"/>
          </a:xfrm>
        </p:spPr>
        <p:txBody>
          <a:bodyPr>
            <a:normAutofit fontScale="90000"/>
          </a:bodyPr>
          <a:lstStyle/>
          <a:p>
            <a:r>
              <a:rPr lang="kk-KZ" sz="2800" b="1" dirty="0"/>
              <a:t>                    </a:t>
            </a:r>
            <a:br>
              <a:rPr lang="kk-KZ" sz="2800" b="1" dirty="0"/>
            </a:br>
            <a:r>
              <a:rPr lang="kk-KZ" sz="2800" b="1" dirty="0"/>
              <a:t>                                                                             </a:t>
            </a:r>
            <a:br>
              <a:rPr lang="kk-KZ" sz="2800" b="1" dirty="0"/>
            </a:br>
            <a:r>
              <a:rPr lang="kk-KZ" sz="3100" b="1" dirty="0"/>
              <a:t>                                                                 </a:t>
            </a:r>
            <a: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Сулейменова     </a:t>
            </a:r>
            <a: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b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Карлыгаш</a:t>
            </a:r>
            <a:b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b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Дулатовна</a:t>
            </a:r>
            <a:b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br>
              <a:rPr lang="kk-KZ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Білімі:</a:t>
            </a:r>
            <a:r>
              <a:rPr lang="kk-KZ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жоғары, бастауыш сынып мұғалімі</a:t>
            </a: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Қостанай Мемлекеттік Университеті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Педагогикалық еңбек өтілі:</a:t>
            </a:r>
            <a:r>
              <a:rPr lang="kk-KZ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Осы мектепте:</a:t>
            </a:r>
            <a:r>
              <a:rPr lang="kk-KZ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2009 жылдан  бастап бүгінгі  күнге дейін Ақмола облысы, Степногорск қаласы, «Қаныш Сатпаев атындағы № 9 жалпы беретін  мектебінде бастауыш сынып мұғалімі болып жұмыс істеймін және 2014 жылдан бастап  ОТІЖ директордың орынбасарымын.Мектеп тренері</a:t>
            </a:r>
            <a:r>
              <a:rPr lang="kk-KZ" sz="27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Санаты :</a:t>
            </a:r>
            <a:r>
              <a:rPr lang="kk-KZ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жоғары, </a:t>
            </a:r>
            <a:r>
              <a:rPr lang="kk-KZ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«педагог- зерттеуші»</a:t>
            </a:r>
            <a:br>
              <a:rPr lang="kk-KZ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9CFEDFC7-DAF0-43B0-9F27-558F7015C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0448" y="248134"/>
            <a:ext cx="35560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D234D87-74B2-46EC-944F-C20BF0F02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4608" y="689113"/>
            <a:ext cx="5433391" cy="456868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АҚМОЛА ОБЛЫСЫ СТЕПНОГОРСК  ҚАЛАСЫНЫҢ ҚАНЫШ СӘТПАЕВ АТЫНДАҒЫ </a:t>
            </a:r>
            <a:r>
              <a:rPr lang="kk-KZ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№9 ЖОББМ» КММ</a:t>
            </a:r>
            <a:endParaRPr lang="x-none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БАСТАУЫШ СЫНЫП МҰҒАЛІМІ </a:t>
            </a:r>
            <a:endParaRPr lang="x-none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РИЗАБЕКҚЫЗЫ МАНАРГУЛ</a:t>
            </a:r>
            <a:endParaRPr lang="x-none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БІЛІМІ: ЖОҒАРЫ</a:t>
            </a:r>
            <a:endParaRPr lang="x-none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САНАТЫ:ПЕДАГОГ-САРАПШЫ</a:t>
            </a:r>
            <a:endParaRPr lang="x-none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ЕҢБЕК ӨТІЛІ:13 ЖЫЛ</a:t>
            </a:r>
            <a:endParaRPr lang="x-none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F73D7FD-34CD-4C76-9BCA-6C52ABD98B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b="10792"/>
          <a:stretch>
            <a:fillRect/>
          </a:stretch>
        </p:blipFill>
        <p:spPr bwMode="auto">
          <a:xfrm>
            <a:off x="744137" y="542965"/>
            <a:ext cx="4024630" cy="4714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6392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D92839-6BCF-4DB7-94BB-852413BE3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208" y="331304"/>
            <a:ext cx="5509591" cy="5845659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Сабитова Анар жанатовна</a:t>
            </a:r>
          </a:p>
          <a:p>
            <a:r>
              <a:rPr lang="kk-K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Білімі: 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endParaRPr lang="kk-KZ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өтілі: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kk-KZ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Санаты: 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педагог- эксперт»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Қаныш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Сәтпаев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№9 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білім беретін орта мектебі»</a:t>
            </a:r>
          </a:p>
          <a:p>
            <a:pPr algn="ctr"/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мұғалімі</a:t>
            </a:r>
            <a:endParaRPr lang="x-none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58B14C-64A0-4681-A2C0-A6E62C809E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232" y="596986"/>
            <a:ext cx="4381907" cy="4882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34655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172</Words>
  <Application>Microsoft Office PowerPoint</Application>
  <PresentationFormat>Произвольный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Хабарландыру</vt:lpstr>
      <vt:lpstr>2022-2023 оқу жылы 1 сынып қабылдайтын мұғалімдер</vt:lpstr>
      <vt:lpstr>                                                                                                                                                                    Сулейменова                                                                                                                                                                Карлыгаш                                                                                                                                        Дулатовна                                                                                              Білімі: жоғары, бастауыш сынып мұғалімі         Қостанай Мемлекеттік Университеті Педагогикалық еңбек өтілі: 29 жыл Осы мектепте: 2009 жылдан  бастап бүгінгі  күнге дейін Ақмола облысы, Степногорск қаласы, «Қаныш Сатпаев атындағы № 9 жалпы беретін  мектебінде бастауыш сынып мұғалімі болып жұмыс істеймін және 2014 жылдан бастап  ОТІЖ директордың орынбасарымын.Мектеп тренері. Санаты : жоғары, «педагог- зерттеуші»                      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Хабарландыру</dc:title>
  <dc:creator>School9</dc:creator>
  <cp:lastModifiedBy>Приёмная</cp:lastModifiedBy>
  <cp:revision>2</cp:revision>
  <dcterms:created xsi:type="dcterms:W3CDTF">2022-03-15T04:52:09Z</dcterms:created>
  <dcterms:modified xsi:type="dcterms:W3CDTF">2022-03-31T11:14:18Z</dcterms:modified>
</cp:coreProperties>
</file>